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8" r:id="rId5"/>
    <p:sldId id="266" r:id="rId6"/>
    <p:sldId id="267" r:id="rId7"/>
    <p:sldId id="263" r:id="rId8"/>
    <p:sldId id="265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6024"/>
  </p:normalViewPr>
  <p:slideViewPr>
    <p:cSldViewPr snapToGrid="0" snapToObjects="1">
      <p:cViewPr varScale="1">
        <p:scale>
          <a:sx n="113" d="100"/>
          <a:sy n="113" d="100"/>
        </p:scale>
        <p:origin x="16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4604-FEEA-AA42-B838-2C828E3A07E4}" type="datetimeFigureOut">
              <a:rPr kumimoji="1" lang="zh-CN" altLang="en-US" smtClean="0"/>
              <a:t>2018/9/13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7AED-5EB1-BB42-A120-7B0944A513D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58098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4604-FEEA-AA42-B838-2C828E3A07E4}" type="datetimeFigureOut">
              <a:rPr kumimoji="1" lang="zh-CN" altLang="en-US" smtClean="0"/>
              <a:t>2018/9/13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7AED-5EB1-BB42-A120-7B0944A513D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77916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4604-FEEA-AA42-B838-2C828E3A07E4}" type="datetimeFigureOut">
              <a:rPr kumimoji="1" lang="zh-CN" altLang="en-US" smtClean="0"/>
              <a:t>2018/9/13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7AED-5EB1-BB42-A120-7B0944A513D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5881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4604-FEEA-AA42-B838-2C828E3A07E4}" type="datetimeFigureOut">
              <a:rPr kumimoji="1" lang="zh-CN" altLang="en-US" smtClean="0"/>
              <a:t>2018/9/13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7AED-5EB1-BB42-A120-7B0944A513D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3133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4604-FEEA-AA42-B838-2C828E3A07E4}" type="datetimeFigureOut">
              <a:rPr kumimoji="1" lang="zh-CN" altLang="en-US" smtClean="0"/>
              <a:t>2018/9/13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7AED-5EB1-BB42-A120-7B0944A513D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5806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4604-FEEA-AA42-B838-2C828E3A07E4}" type="datetimeFigureOut">
              <a:rPr kumimoji="1" lang="zh-CN" altLang="en-US" smtClean="0"/>
              <a:t>2018/9/13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7AED-5EB1-BB42-A120-7B0944A513D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815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4604-FEEA-AA42-B838-2C828E3A07E4}" type="datetimeFigureOut">
              <a:rPr kumimoji="1" lang="zh-CN" altLang="en-US" smtClean="0"/>
              <a:t>2018/9/13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7AED-5EB1-BB42-A120-7B0944A513D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5805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4604-FEEA-AA42-B838-2C828E3A07E4}" type="datetimeFigureOut">
              <a:rPr kumimoji="1" lang="zh-CN" altLang="en-US" smtClean="0"/>
              <a:t>2018/9/13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7AED-5EB1-BB42-A120-7B0944A513D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45520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4604-FEEA-AA42-B838-2C828E3A07E4}" type="datetimeFigureOut">
              <a:rPr kumimoji="1" lang="zh-CN" altLang="en-US" smtClean="0"/>
              <a:t>2018/9/13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7AED-5EB1-BB42-A120-7B0944A513D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64402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4604-FEEA-AA42-B838-2C828E3A07E4}" type="datetimeFigureOut">
              <a:rPr kumimoji="1" lang="zh-CN" altLang="en-US" smtClean="0"/>
              <a:t>2018/9/13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7AED-5EB1-BB42-A120-7B0944A513D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46506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4604-FEEA-AA42-B838-2C828E3A07E4}" type="datetimeFigureOut">
              <a:rPr kumimoji="1" lang="zh-CN" altLang="en-US" smtClean="0"/>
              <a:t>2018/9/13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7AED-5EB1-BB42-A120-7B0944A513D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183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D4604-FEEA-AA42-B838-2C828E3A07E4}" type="datetimeFigureOut">
              <a:rPr kumimoji="1" lang="zh-CN" altLang="en-US" smtClean="0"/>
              <a:t>2018/9/13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47AED-5EB1-BB42-A120-7B0944A513D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0627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zh-CN" b="1" dirty="0" smtClean="0">
                <a:latin typeface="Corbel" charset="0"/>
              </a:rPr>
              <a:t>APEC EGEE&amp;C 52th  OUTCOMES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4102782"/>
            <a:ext cx="6858000" cy="1655762"/>
          </a:xfrm>
        </p:spPr>
        <p:txBody>
          <a:bodyPr/>
          <a:lstStyle/>
          <a:p>
            <a:r>
              <a:rPr kumimoji="1" lang="en-US" altLang="zh-TW" b="1" dirty="0" smtClean="0">
                <a:latin typeface="Corbel" charset="0"/>
              </a:rPr>
              <a:t>By Dr. Li </a:t>
            </a:r>
            <a:r>
              <a:rPr kumimoji="1" lang="en-US" altLang="zh-TW" b="1" dirty="0" err="1" smtClean="0">
                <a:latin typeface="Corbel" charset="0"/>
              </a:rPr>
              <a:t>Pengcheng</a:t>
            </a:r>
            <a:endParaRPr kumimoji="1" lang="en-US" altLang="zh-TW" b="1" dirty="0" smtClean="0">
              <a:latin typeface="Corbel" charset="0"/>
            </a:endParaRPr>
          </a:p>
          <a:p>
            <a:r>
              <a:rPr kumimoji="1" lang="en-US" altLang="zh-CN" b="1" dirty="0" smtClean="0">
                <a:latin typeface="Corbel" charset="0"/>
              </a:rPr>
              <a:t>Sep. 13</a:t>
            </a:r>
            <a:r>
              <a:rPr kumimoji="1" lang="en-US" altLang="zh-CN" b="1" baseline="30000" dirty="0" smtClean="0">
                <a:latin typeface="Corbel" charset="0"/>
              </a:rPr>
              <a:t>th</a:t>
            </a:r>
            <a:r>
              <a:rPr kumimoji="1" lang="en-US" altLang="zh-CN" b="1" dirty="0" smtClean="0">
                <a:latin typeface="Corbel" charset="0"/>
              </a:rPr>
              <a:t>, </a:t>
            </a:r>
            <a:r>
              <a:rPr kumimoji="1" lang="en-US" altLang="zh-CN" b="1" dirty="0" err="1" smtClean="0">
                <a:latin typeface="Corbel" charset="0"/>
              </a:rPr>
              <a:t>ChiangMai</a:t>
            </a:r>
            <a:r>
              <a:rPr kumimoji="1" lang="en-US" altLang="zh-CN" b="1" dirty="0" smtClean="0">
                <a:latin typeface="Corbel" charset="0"/>
              </a:rPr>
              <a:t>, Thailand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2833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200" b="1" dirty="0" smtClean="0">
                <a:latin typeface="Arial Black" charset="0"/>
              </a:rPr>
              <a:t>Economies </a:t>
            </a:r>
            <a:r>
              <a:rPr lang="en-US" altLang="zh-TW" sz="3200" b="1" dirty="0">
                <a:latin typeface="Arial Black" charset="0"/>
              </a:rPr>
              <a:t>&amp; </a:t>
            </a:r>
            <a:r>
              <a:rPr lang="en-US" altLang="zh-TW" sz="3200" b="1" dirty="0" smtClean="0">
                <a:latin typeface="Arial Black" charset="0"/>
              </a:rPr>
              <a:t>Organizations</a:t>
            </a:r>
            <a:endParaRPr kumimoji="1"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Economies </a:t>
            </a:r>
            <a:r>
              <a:rPr kumimoji="1" lang="en-US" altLang="zh-CN" dirty="0" smtClean="0"/>
              <a:t>(7): China; Hong Kong, China; Philippines</a:t>
            </a:r>
            <a:r>
              <a:rPr kumimoji="1" lang="en-US" altLang="zh-CN" dirty="0"/>
              <a:t>; Singapore; Chinese Taipei; Thailand; United States</a:t>
            </a:r>
          </a:p>
          <a:p>
            <a:r>
              <a:rPr kumimoji="1" lang="en-US" altLang="zh-CN" dirty="0"/>
              <a:t>APEC fora </a:t>
            </a:r>
            <a:r>
              <a:rPr kumimoji="1" lang="en-US" altLang="zh-CN" dirty="0" smtClean="0"/>
              <a:t>(4): APEC, APEC EWG, APEC SCSC, APERC</a:t>
            </a:r>
          </a:p>
          <a:p>
            <a:r>
              <a:rPr kumimoji="1" lang="en-US" altLang="zh-CN" dirty="0" smtClean="0"/>
              <a:t>Organizations: ICA</a:t>
            </a:r>
          </a:p>
        </p:txBody>
      </p:sp>
    </p:spTree>
    <p:extLst>
      <p:ext uri="{BB962C8B-B14F-4D97-AF65-F5344CB8AC3E}">
        <p14:creationId xmlns:p14="http://schemas.microsoft.com/office/powerpoint/2010/main" val="152405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b="1" dirty="0" smtClean="0">
                <a:latin typeface="Arial Black" charset="0"/>
              </a:rPr>
              <a:t>Activities</a:t>
            </a:r>
            <a:endParaRPr lang="zh-CN" altLang="en-US" sz="3200" b="1" dirty="0">
              <a:latin typeface="Arial Black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433738"/>
            <a:ext cx="7886700" cy="4351338"/>
          </a:xfrm>
        </p:spPr>
        <p:txBody>
          <a:bodyPr>
            <a:noAutofit/>
          </a:bodyPr>
          <a:lstStyle/>
          <a:p>
            <a:r>
              <a:rPr kumimoji="1" lang="en-US" altLang="zh-CN" dirty="0" smtClean="0"/>
              <a:t>1 cross-fora updates: APERC</a:t>
            </a:r>
          </a:p>
          <a:p>
            <a:r>
              <a:rPr kumimoji="1" lang="en-US" altLang="zh-CN" dirty="0" smtClean="0"/>
              <a:t>7 </a:t>
            </a:r>
            <a:r>
              <a:rPr kumimoji="1" lang="en-US" altLang="zh-CN" dirty="0"/>
              <a:t>projects update (all are on schedule</a:t>
            </a:r>
            <a:r>
              <a:rPr kumimoji="1" lang="en-US" altLang="zh-CN" dirty="0" smtClean="0"/>
              <a:t>)</a:t>
            </a:r>
            <a:endParaRPr kumimoji="1" lang="en-US" altLang="zh-CN" dirty="0"/>
          </a:p>
          <a:p>
            <a:r>
              <a:rPr kumimoji="1" lang="en-US" altLang="zh-CN" dirty="0"/>
              <a:t>2 Workshops held in conjunction</a:t>
            </a:r>
          </a:p>
          <a:p>
            <a:pPr lvl="1"/>
            <a:r>
              <a:rPr kumimoji="1" lang="en-US" altLang="zh-CN" sz="1800" dirty="0" smtClean="0"/>
              <a:t>APEC Workshop on Refrigerator/Freezer Energy efficiency improvement in APEC region</a:t>
            </a:r>
            <a:endParaRPr kumimoji="1" lang="en-US" altLang="zh-CN" sz="1800" dirty="0"/>
          </a:p>
          <a:p>
            <a:pPr lvl="1"/>
            <a:r>
              <a:rPr kumimoji="1" lang="en-US" altLang="zh-CN" sz="1800" dirty="0" smtClean="0"/>
              <a:t>ASEAN Workshop </a:t>
            </a:r>
            <a:r>
              <a:rPr kumimoji="1" lang="en-US" altLang="zh-CN" sz="1800" dirty="0"/>
              <a:t>on </a:t>
            </a:r>
            <a:r>
              <a:rPr kumimoji="1" lang="en-US" altLang="zh-CN" sz="1800" dirty="0" smtClean="0"/>
              <a:t>Energy efficiency prosperity</a:t>
            </a:r>
            <a:endParaRPr kumimoji="1" lang="en-US" altLang="zh-CN" sz="1800" dirty="0"/>
          </a:p>
          <a:p>
            <a:r>
              <a:rPr kumimoji="1" lang="en-US" altLang="zh-CN" dirty="0"/>
              <a:t>3</a:t>
            </a:r>
            <a:r>
              <a:rPr kumimoji="1" lang="en-US" altLang="zh-CN" dirty="0" smtClean="0"/>
              <a:t> </a:t>
            </a:r>
            <a:r>
              <a:rPr kumimoji="1" lang="en-US" altLang="zh-CN" dirty="0"/>
              <a:t>new projects concept note </a:t>
            </a:r>
            <a:r>
              <a:rPr kumimoji="1" lang="en-US" altLang="zh-CN" dirty="0" smtClean="0"/>
              <a:t>discussion</a:t>
            </a:r>
            <a:endParaRPr kumimoji="1" lang="en-US" altLang="zh-CN" dirty="0"/>
          </a:p>
          <a:p>
            <a:pPr lvl="1"/>
            <a:r>
              <a:rPr kumimoji="1" lang="en-US" altLang="zh-CN" sz="1800" dirty="0"/>
              <a:t>All members of economy </a:t>
            </a:r>
            <a:r>
              <a:rPr kumimoji="1" lang="en-US" altLang="zh-CN" sz="1800" dirty="0" smtClean="0"/>
              <a:t>endorsed </a:t>
            </a:r>
            <a:r>
              <a:rPr kumimoji="1" lang="en-US" altLang="zh-CN" sz="1800" dirty="0"/>
              <a:t>to submit to EWG</a:t>
            </a:r>
          </a:p>
          <a:p>
            <a:pPr lvl="2"/>
            <a:r>
              <a:rPr kumimoji="1" lang="en-US" altLang="zh-CN" sz="1600" dirty="0" smtClean="0"/>
              <a:t>China: APEC Zero Energy Building Initiative</a:t>
            </a:r>
          </a:p>
          <a:p>
            <a:pPr lvl="2"/>
            <a:r>
              <a:rPr kumimoji="1" lang="en-US" altLang="zh-CN" sz="1600" dirty="0" smtClean="0"/>
              <a:t>US: Evaluation of Energy Technologies, Sustainable development goals and national climate actions</a:t>
            </a:r>
            <a:endParaRPr kumimoji="1" lang="en-US" altLang="zh-CN" sz="2800" dirty="0"/>
          </a:p>
          <a:p>
            <a:r>
              <a:rPr kumimoji="1" lang="en-US" altLang="zh-CN" dirty="0" smtClean="0"/>
              <a:t>Economy </a:t>
            </a:r>
            <a:r>
              <a:rPr kumimoji="1" lang="en-US" altLang="zh-CN" dirty="0"/>
              <a:t>update </a:t>
            </a:r>
            <a:r>
              <a:rPr kumimoji="1" lang="en-US" altLang="zh-CN" dirty="0" smtClean="0"/>
              <a:t>(7)</a:t>
            </a:r>
            <a:endParaRPr kumimoji="1" lang="en-US" altLang="zh-CN" dirty="0"/>
          </a:p>
          <a:p>
            <a:r>
              <a:rPr kumimoji="1" lang="en-US" altLang="zh-CN" dirty="0" smtClean="0"/>
              <a:t>Governance issues 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842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dirty="0" smtClean="0">
                <a:latin typeface="Arial Black" charset="0"/>
              </a:rPr>
              <a:t>Issues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/>
              <a:t>APEC Energy </a:t>
            </a:r>
            <a:r>
              <a:rPr kumimoji="1" lang="en-US" altLang="zh-CN" dirty="0" smtClean="0"/>
              <a:t>Intensity Goal</a:t>
            </a:r>
          </a:p>
          <a:p>
            <a:pPr lvl="1"/>
            <a:r>
              <a:rPr kumimoji="1" lang="en-US" altLang="zh-CN" dirty="0"/>
              <a:t>Similarly to last time, recent trend looks good…</a:t>
            </a:r>
          </a:p>
          <a:p>
            <a:pPr lvl="1"/>
            <a:r>
              <a:rPr kumimoji="1" lang="en-US" altLang="zh-CN" dirty="0"/>
              <a:t>If the BAU scenario achieves the intensity goal two years ahead of schedule, do we need to think about making it more ambitious? </a:t>
            </a:r>
            <a:endParaRPr kumimoji="1" lang="en-US" altLang="zh-CN" dirty="0" smtClean="0"/>
          </a:p>
          <a:p>
            <a:pPr lvl="2"/>
            <a:r>
              <a:rPr kumimoji="1" lang="en-US" altLang="zh-CN" dirty="0" smtClean="0"/>
              <a:t>We request APERC provide more decomposition analysis of Energy Intensity</a:t>
            </a:r>
          </a:p>
          <a:p>
            <a:pPr lvl="2"/>
            <a:r>
              <a:rPr kumimoji="1" lang="en-US" altLang="zh-CN" dirty="0" smtClean="0"/>
              <a:t>It will be helpful to understand Energy Efficiency situation and improvement potential of different sectors</a:t>
            </a:r>
          </a:p>
          <a:p>
            <a:pPr lvl="2"/>
            <a:r>
              <a:rPr kumimoji="1" lang="en-US" altLang="zh-CN" dirty="0" smtClean="0"/>
              <a:t>Then, EGEEC will provide recommendations on keep on current target or improve target for whole APEC/Specific sectors.</a:t>
            </a:r>
            <a:endParaRPr kumimoji="1" lang="zh-CN" altLang="en-US" dirty="0" smtClean="0"/>
          </a:p>
          <a:p>
            <a:pPr lvl="1"/>
            <a:endParaRPr kumimoji="1" lang="en-US" altLang="zh-CN" dirty="0"/>
          </a:p>
          <a:p>
            <a:pPr marL="457200" lvl="1" indent="0">
              <a:buNone/>
            </a:pP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3663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dirty="0" smtClean="0">
                <a:latin typeface="Arial Black" charset="0"/>
              </a:rPr>
              <a:t>Issues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APEC </a:t>
            </a:r>
            <a:r>
              <a:rPr kumimoji="1" lang="en-US" altLang="zh-CN" dirty="0" smtClean="0"/>
              <a:t>Energy </a:t>
            </a:r>
            <a:r>
              <a:rPr kumimoji="1" lang="en-US" altLang="zh-CN" dirty="0"/>
              <a:t>Standard Information System (ESIS</a:t>
            </a:r>
            <a:r>
              <a:rPr kumimoji="1" lang="en-US" altLang="zh-CN" dirty="0" smtClean="0"/>
              <a:t>)</a:t>
            </a:r>
          </a:p>
          <a:p>
            <a:pPr lvl="1"/>
            <a:r>
              <a:rPr kumimoji="1" lang="en-US" altLang="zh-CN" dirty="0"/>
              <a:t>APEC oriented online portal to the CLASP Standards &amp; Labelling Database</a:t>
            </a:r>
          </a:p>
          <a:p>
            <a:pPr lvl="1"/>
            <a:r>
              <a:rPr kumimoji="1" lang="en-US" altLang="zh-CN" dirty="0"/>
              <a:t>Updates for APEC economies to the S&amp;L Database</a:t>
            </a:r>
          </a:p>
          <a:p>
            <a:pPr lvl="1"/>
            <a:r>
              <a:rPr kumimoji="1" lang="en-US" altLang="zh-CN" dirty="0"/>
              <a:t>All funding exhausted in October 2017</a:t>
            </a:r>
          </a:p>
          <a:p>
            <a:pPr lvl="1"/>
            <a:endParaRPr kumimoji="1" lang="en-US" altLang="zh-CN" dirty="0" smtClean="0"/>
          </a:p>
          <a:p>
            <a:pPr lvl="1"/>
            <a:r>
              <a:rPr kumimoji="1" lang="en-US" altLang="zh-CN" dirty="0" smtClean="0"/>
              <a:t>Request CLASP to provide: </a:t>
            </a:r>
          </a:p>
          <a:p>
            <a:pPr lvl="2"/>
            <a:r>
              <a:rPr kumimoji="1" lang="en-US" altLang="zh-CN" dirty="0" smtClean="0"/>
              <a:t>Plan </a:t>
            </a:r>
            <a:r>
              <a:rPr kumimoji="1" lang="en-US" altLang="zh-CN" dirty="0" smtClean="0"/>
              <a:t>of a</a:t>
            </a:r>
            <a:r>
              <a:rPr kumimoji="1" lang="en-US" altLang="zh-CN" dirty="0" smtClean="0"/>
              <a:t>dded functions (in-depth analysis of S&amp;L, compare research of S&amp;L) for APEC ESIS, except those functions of CLASP website;</a:t>
            </a:r>
          </a:p>
          <a:p>
            <a:pPr lvl="2"/>
            <a:r>
              <a:rPr kumimoji="1" lang="en-US" altLang="zh-CN" dirty="0" smtClean="0"/>
              <a:t>Budget for operating ESIS;</a:t>
            </a:r>
          </a:p>
          <a:p>
            <a:pPr lvl="2"/>
            <a:r>
              <a:rPr kumimoji="1" lang="en-US" altLang="zh-CN" dirty="0" smtClean="0"/>
              <a:t>Self-sustainable business model (</a:t>
            </a:r>
            <a:r>
              <a:rPr kumimoji="1" lang="en-US" altLang="zh-CN" dirty="0"/>
              <a:t>O</a:t>
            </a:r>
            <a:r>
              <a:rPr kumimoji="1" lang="en-US" altLang="zh-CN" dirty="0" smtClean="0"/>
              <a:t>n-line advertisement)</a:t>
            </a: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90654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dirty="0" smtClean="0">
                <a:latin typeface="Arial Black" charset="0"/>
              </a:rPr>
              <a:t>Governance Issue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/>
              <a:t>Successive Chair of EGEE&amp;C </a:t>
            </a:r>
            <a:endParaRPr kumimoji="1" lang="en-US" altLang="zh-CN" dirty="0" smtClean="0"/>
          </a:p>
          <a:p>
            <a:pPr lvl="1"/>
            <a:r>
              <a:rPr kumimoji="1" lang="en-US" altLang="zh-CN" dirty="0" smtClean="0"/>
              <a:t>We </a:t>
            </a:r>
            <a:r>
              <a:rPr kumimoji="1" lang="en-US" altLang="zh-CN" dirty="0"/>
              <a:t>are seeking the successive </a:t>
            </a:r>
            <a:r>
              <a:rPr kumimoji="1" lang="en-US" altLang="zh-CN" dirty="0" smtClean="0"/>
              <a:t>Chair/Co-Chair </a:t>
            </a:r>
            <a:r>
              <a:rPr kumimoji="1" lang="en-US" altLang="zh-CN" dirty="0"/>
              <a:t>of APEC EGEE&amp;C before the end of 2018. </a:t>
            </a:r>
            <a:endParaRPr kumimoji="1" lang="en-US" altLang="zh-CN" dirty="0" smtClean="0"/>
          </a:p>
          <a:p>
            <a:pPr lvl="2"/>
            <a:r>
              <a:rPr kumimoji="1" lang="en-US" altLang="zh-CN" dirty="0" smtClean="0"/>
              <a:t>Hong Kong, China show their </a:t>
            </a:r>
            <a:r>
              <a:rPr kumimoji="1" lang="en-US" altLang="zh-CN" dirty="0" smtClean="0"/>
              <a:t>willingness to </a:t>
            </a:r>
            <a:r>
              <a:rPr kumimoji="1" lang="en-US" altLang="zh-CN" dirty="0" smtClean="0"/>
              <a:t>Nominate Candidate </a:t>
            </a:r>
            <a:r>
              <a:rPr kumimoji="1" lang="en-US" altLang="zh-CN" dirty="0" smtClean="0"/>
              <a:t>of Co-Chair </a:t>
            </a:r>
            <a:r>
              <a:rPr kumimoji="1" lang="en-US" altLang="zh-CN" dirty="0" smtClean="0"/>
              <a:t>of EGEE&amp;C</a:t>
            </a:r>
            <a:endParaRPr kumimoji="1" lang="en-US" altLang="zh-CN" dirty="0"/>
          </a:p>
          <a:p>
            <a:pPr lvl="1"/>
            <a:endParaRPr kumimoji="1" lang="en-US" altLang="zh-CN" dirty="0" smtClean="0"/>
          </a:p>
          <a:p>
            <a:pPr lvl="1"/>
            <a:r>
              <a:rPr kumimoji="1" lang="en-US" altLang="zh-CN" dirty="0" smtClean="0"/>
              <a:t>Nomination </a:t>
            </a:r>
            <a:r>
              <a:rPr kumimoji="1" lang="en-US" altLang="zh-CN" dirty="0"/>
              <a:t>of </a:t>
            </a:r>
            <a:r>
              <a:rPr kumimoji="1" lang="en-US" altLang="zh-CN" dirty="0" smtClean="0"/>
              <a:t>Co-Chair would </a:t>
            </a:r>
            <a:r>
              <a:rPr kumimoji="1" lang="en-US" altLang="zh-CN" dirty="0"/>
              <a:t>be send to EGEE&amp;C secretary and election may take place in EGEE&amp;C </a:t>
            </a:r>
            <a:r>
              <a:rPr kumimoji="1" lang="en-US" altLang="zh-CN" dirty="0" smtClean="0"/>
              <a:t>53</a:t>
            </a:r>
          </a:p>
          <a:p>
            <a:pPr lvl="1"/>
            <a:endParaRPr kumimoji="1" lang="en-US" altLang="zh-CN" dirty="0"/>
          </a:p>
          <a:p>
            <a:pPr lvl="1"/>
            <a:r>
              <a:rPr kumimoji="1" lang="en-US" altLang="zh-CN" dirty="0" smtClean="0"/>
              <a:t>CHINA  will work as Standing Chair of EGEE&amp;C before new Nomination of Chair.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835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dirty="0" smtClean="0">
                <a:latin typeface="Arial Black" charset="0"/>
              </a:rPr>
              <a:t>Upcoming Events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EGEE&amp;C 53</a:t>
            </a:r>
            <a:r>
              <a:rPr kumimoji="1" lang="en-US" altLang="zh-CN" baseline="30000" dirty="0" smtClean="0"/>
              <a:t>rd</a:t>
            </a:r>
            <a:r>
              <a:rPr kumimoji="1" lang="en-US" altLang="zh-CN" dirty="0" smtClean="0"/>
              <a:t> Meeting</a:t>
            </a:r>
          </a:p>
          <a:p>
            <a:pPr lvl="1"/>
            <a:r>
              <a:rPr kumimoji="1" lang="en-US" altLang="zh-CN" dirty="0" smtClean="0"/>
              <a:t>March or April, 2019 in Hong Kong, China</a:t>
            </a:r>
          </a:p>
          <a:p>
            <a:pPr lvl="1"/>
            <a:r>
              <a:rPr kumimoji="1" lang="en-US" altLang="zh-CN" dirty="0" smtClean="0"/>
              <a:t>joint meeting with EGNRET</a:t>
            </a:r>
            <a:endParaRPr kumimoji="1" lang="en-US" altLang="zh-CN" dirty="0"/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Alongside workshop</a:t>
            </a:r>
          </a:p>
          <a:p>
            <a:pPr lvl="1"/>
            <a:r>
              <a:rPr kumimoji="1" lang="en-US" altLang="zh-CN" dirty="0" smtClean="0"/>
              <a:t>PREE EEP workshop </a:t>
            </a:r>
            <a:endParaRPr kumimoji="1" lang="en-US" altLang="zh-CN" dirty="0" smtClean="0"/>
          </a:p>
          <a:p>
            <a:pPr lvl="1"/>
            <a:r>
              <a:rPr kumimoji="1" lang="en-US" altLang="zh-CN" dirty="0" smtClean="0"/>
              <a:t>NUS ESI workshop (TBD)</a:t>
            </a:r>
            <a:endParaRPr kumimoji="1" lang="en-US" altLang="zh-CN" dirty="0" smtClean="0"/>
          </a:p>
          <a:p>
            <a:pPr lvl="1"/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0730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4800" b="1" dirty="0" smtClean="0"/>
              <a:t>Thank you for your attention</a:t>
            </a:r>
            <a:endParaRPr kumimoji="1" lang="zh-CN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219720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399</Words>
  <Application>Microsoft Macintosh PowerPoint</Application>
  <PresentationFormat>全屏显示(4:3)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 Black</vt:lpstr>
      <vt:lpstr>Calibri</vt:lpstr>
      <vt:lpstr>Calibri Light</vt:lpstr>
      <vt:lpstr>Corbel</vt:lpstr>
      <vt:lpstr>宋体</vt:lpstr>
      <vt:lpstr>新細明體</vt:lpstr>
      <vt:lpstr>Arial</vt:lpstr>
      <vt:lpstr>Office 主题</vt:lpstr>
      <vt:lpstr>APEC EGEE&amp;C 52th  OUTCOMES</vt:lpstr>
      <vt:lpstr>Economies &amp; Organizations</vt:lpstr>
      <vt:lpstr>Activities</vt:lpstr>
      <vt:lpstr>Issues</vt:lpstr>
      <vt:lpstr>Issues</vt:lpstr>
      <vt:lpstr>Governance Issue</vt:lpstr>
      <vt:lpstr>Upcoming Events</vt:lpstr>
      <vt:lpstr>Thank you for your attention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Microsoft Office 用户</cp:lastModifiedBy>
  <cp:revision>67</cp:revision>
  <dcterms:created xsi:type="dcterms:W3CDTF">2018-09-12T14:35:48Z</dcterms:created>
  <dcterms:modified xsi:type="dcterms:W3CDTF">2018-09-13T07:52:44Z</dcterms:modified>
</cp:coreProperties>
</file>