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7"/>
  </p:notesMasterIdLst>
  <p:handoutMasterIdLst>
    <p:handoutMasterId r:id="rId8"/>
  </p:handoutMasterIdLst>
  <p:sldIdLst>
    <p:sldId id="256" r:id="rId2"/>
    <p:sldId id="265" r:id="rId3"/>
    <p:sldId id="270" r:id="rId4"/>
    <p:sldId id="271" r:id="rId5"/>
    <p:sldId id="266" r:id="rId6"/>
  </p:sldIdLst>
  <p:sldSz cx="9144000" cy="6858000" type="letter"/>
  <p:notesSz cx="7007225" cy="9293225"/>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81E"/>
    <a:srgbClr val="FFF5C2"/>
    <a:srgbClr val="FFBF56"/>
    <a:srgbClr val="C28500"/>
    <a:srgbClr val="00FFFF"/>
    <a:srgbClr val="7D193C"/>
    <a:srgbClr val="BE2B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7" autoAdjust="0"/>
    <p:restoredTop sz="94648" autoAdjust="0"/>
  </p:normalViewPr>
  <p:slideViewPr>
    <p:cSldViewPr snapToGrid="0">
      <p:cViewPr>
        <p:scale>
          <a:sx n="125" d="100"/>
          <a:sy n="125" d="100"/>
        </p:scale>
        <p:origin x="864"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defTabSz="931863">
              <a:defRPr sz="1200">
                <a:latin typeface="Times" pitchFamily="18" charset="0"/>
              </a:defRPr>
            </a:lvl1pPr>
          </a:lstStyle>
          <a:p>
            <a:pPr>
              <a:defRPr/>
            </a:pPr>
            <a:endParaRPr lang="en-US"/>
          </a:p>
        </p:txBody>
      </p:sp>
      <p:sp>
        <p:nvSpPr>
          <p:cNvPr id="29699" name="Rectangle 3"/>
          <p:cNvSpPr>
            <a:spLocks noGrp="1" noChangeArrowheads="1"/>
          </p:cNvSpPr>
          <p:nvPr>
            <p:ph type="dt" sz="quarter" idx="1"/>
          </p:nvPr>
        </p:nvSpPr>
        <p:spPr bwMode="auto">
          <a:xfrm>
            <a:off x="3970338" y="0"/>
            <a:ext cx="3036887"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algn="r" defTabSz="931863">
              <a:defRPr sz="1200">
                <a:latin typeface="Times" pitchFamily="18" charset="0"/>
              </a:defRPr>
            </a:lvl1pPr>
          </a:lstStyle>
          <a:p>
            <a:pPr>
              <a:defRPr/>
            </a:pPr>
            <a:endParaRPr lang="en-US"/>
          </a:p>
        </p:txBody>
      </p:sp>
      <p:sp>
        <p:nvSpPr>
          <p:cNvPr id="29701" name="Rectangle 5"/>
          <p:cNvSpPr>
            <a:spLocks noGrp="1" noChangeArrowheads="1"/>
          </p:cNvSpPr>
          <p:nvPr>
            <p:ph type="sldNum" sz="quarter" idx="3"/>
          </p:nvPr>
        </p:nvSpPr>
        <p:spPr bwMode="auto">
          <a:xfrm>
            <a:off x="231775" y="8359775"/>
            <a:ext cx="6465888" cy="779463"/>
          </a:xfrm>
          <a:prstGeom prst="rect">
            <a:avLst/>
          </a:prstGeom>
          <a:noFill/>
          <a:ln w="9525">
            <a:noFill/>
            <a:miter lim="800000"/>
            <a:headEnd/>
            <a:tailEnd/>
          </a:ln>
          <a:effectLst/>
        </p:spPr>
        <p:txBody>
          <a:bodyPr vert="horz" wrap="squar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r>
              <a:rPr lang="en-US"/>
              <a:t>   </a:t>
            </a:r>
            <a:fld id="{EC2F2950-176E-40E6-A788-04B4BFF04B77}" type="slidenum">
              <a:rPr lang="en-US"/>
              <a:pPr>
                <a:defRPr/>
              </a:pPr>
              <a:t>‹#›</a:t>
            </a:fld>
            <a:endParaRPr lang="en-US"/>
          </a:p>
        </p:txBody>
      </p:sp>
    </p:spTree>
    <p:extLst>
      <p:ext uri="{BB962C8B-B14F-4D97-AF65-F5344CB8AC3E}">
        <p14:creationId xmlns:p14="http://schemas.microsoft.com/office/powerpoint/2010/main" val="2056188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6888"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defTabSz="931863">
              <a:defRPr sz="1200">
                <a:latin typeface="Times" pitchFamily="18" charset="0"/>
              </a:defRPr>
            </a:lvl1pPr>
          </a:lstStyle>
          <a:p>
            <a:pPr>
              <a:defRPr/>
            </a:pPr>
            <a:endParaRPr lang="en-US"/>
          </a:p>
        </p:txBody>
      </p:sp>
      <p:sp>
        <p:nvSpPr>
          <p:cNvPr id="20483" name="Rectangle 3"/>
          <p:cNvSpPr>
            <a:spLocks noGrp="1" noChangeArrowheads="1"/>
          </p:cNvSpPr>
          <p:nvPr>
            <p:ph type="dt" idx="1"/>
          </p:nvPr>
        </p:nvSpPr>
        <p:spPr bwMode="auto">
          <a:xfrm>
            <a:off x="3970338" y="0"/>
            <a:ext cx="3036887"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algn="r" defTabSz="931863">
              <a:defRPr sz="1200">
                <a:latin typeface="Times" pitchFamily="18" charset="0"/>
              </a:defRPr>
            </a:lvl1pPr>
          </a:lstStyle>
          <a:p>
            <a:pPr>
              <a:defRPr/>
            </a:pPr>
            <a:fld id="{42859330-5F92-40C8-8C5B-83CC99A54D3F}" type="datetime1">
              <a:rPr lang="en-US"/>
              <a:pPr>
                <a:defRPr/>
              </a:pPr>
              <a:t>2/27/2012</a:t>
            </a:fld>
            <a:endParaRPr lang="en-US"/>
          </a:p>
        </p:txBody>
      </p:sp>
      <p:sp>
        <p:nvSpPr>
          <p:cNvPr id="18436" name="Rectangle 4"/>
          <p:cNvSpPr>
            <a:spLocks noGrp="1" noRot="1" noChangeAspect="1" noChangeArrowheads="1" noTextEdit="1"/>
          </p:cNvSpPr>
          <p:nvPr>
            <p:ph type="sldImg" idx="2"/>
          </p:nvPr>
        </p:nvSpPr>
        <p:spPr bwMode="auto">
          <a:xfrm>
            <a:off x="1179513" y="700088"/>
            <a:ext cx="4646612" cy="3484562"/>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36625" y="4414838"/>
            <a:ext cx="5133975" cy="417830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29675"/>
            <a:ext cx="3036888"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defTabSz="931863">
              <a:defRPr sz="1200">
                <a:latin typeface="Times" pitchFamily="18" charset="0"/>
              </a:defRPr>
            </a:lvl1pPr>
          </a:lstStyle>
          <a:p>
            <a:pPr>
              <a:defRPr/>
            </a:pPr>
            <a:r>
              <a:rPr lang="en-US"/>
              <a:t>Test</a:t>
            </a:r>
          </a:p>
        </p:txBody>
      </p:sp>
      <p:sp>
        <p:nvSpPr>
          <p:cNvPr id="20487" name="Rectangle 7"/>
          <p:cNvSpPr>
            <a:spLocks noGrp="1" noChangeArrowheads="1"/>
          </p:cNvSpPr>
          <p:nvPr>
            <p:ph type="sldNum" sz="quarter" idx="5"/>
          </p:nvPr>
        </p:nvSpPr>
        <p:spPr bwMode="auto">
          <a:xfrm>
            <a:off x="3970338" y="8829675"/>
            <a:ext cx="3036887"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fld id="{9A4692E6-BA68-4F55-A2FE-0004843A4011}" type="slidenum">
              <a:rPr lang="en-US"/>
              <a:pPr>
                <a:defRPr/>
              </a:pPr>
              <a:t>‹#›</a:t>
            </a:fld>
            <a:endParaRPr lang="en-US"/>
          </a:p>
        </p:txBody>
      </p:sp>
    </p:spTree>
    <p:extLst>
      <p:ext uri="{BB962C8B-B14F-4D97-AF65-F5344CB8AC3E}">
        <p14:creationId xmlns:p14="http://schemas.microsoft.com/office/powerpoint/2010/main" val="107182022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E3334670-032E-4C0B-8FD2-DC4C2A6DD830}" type="datetime1">
              <a:rPr lang="en-US" smtClean="0"/>
              <a:pPr/>
              <a:t>2/27/2012</a:t>
            </a:fld>
            <a:endParaRPr lang="en-US" smtClean="0"/>
          </a:p>
        </p:txBody>
      </p:sp>
      <p:sp>
        <p:nvSpPr>
          <p:cNvPr id="19459" name="Rectangle 6"/>
          <p:cNvSpPr>
            <a:spLocks noGrp="1" noChangeArrowheads="1"/>
          </p:cNvSpPr>
          <p:nvPr>
            <p:ph type="ftr" sz="quarter" idx="4"/>
          </p:nvPr>
        </p:nvSpPr>
        <p:spPr>
          <a:noFill/>
        </p:spPr>
        <p:txBody>
          <a:bodyPr/>
          <a:lstStyle/>
          <a:p>
            <a:r>
              <a:rPr lang="en-US" smtClean="0"/>
              <a:t>Test</a:t>
            </a:r>
          </a:p>
        </p:txBody>
      </p:sp>
      <p:sp>
        <p:nvSpPr>
          <p:cNvPr id="19460" name="Rectangle 7"/>
          <p:cNvSpPr>
            <a:spLocks noGrp="1" noChangeArrowheads="1"/>
          </p:cNvSpPr>
          <p:nvPr>
            <p:ph type="sldNum" sz="quarter" idx="5"/>
          </p:nvPr>
        </p:nvSpPr>
        <p:spPr>
          <a:noFill/>
        </p:spPr>
        <p:txBody>
          <a:bodyPr/>
          <a:lstStyle/>
          <a:p>
            <a:fld id="{56A0A50E-A6FA-4EAB-AECA-2E35505233FE}" type="slidenum">
              <a:rPr lang="en-US" smtClean="0"/>
              <a:pPr/>
              <a:t>1</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png"/><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png"/><Relationship Id="rId4"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Title_Background.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6" descr="Title_Footer.png"/>
          <p:cNvPicPr>
            <a:picLocks noChangeAspect="1"/>
          </p:cNvPicPr>
          <p:nvPr/>
        </p:nvPicPr>
        <p:blipFill>
          <a:blip r:embed="rId3" cstate="print"/>
          <a:srcRect/>
          <a:stretch>
            <a:fillRect/>
          </a:stretch>
        </p:blipFill>
        <p:spPr bwMode="auto">
          <a:xfrm>
            <a:off x="0" y="5143500"/>
            <a:ext cx="9144000" cy="1714500"/>
          </a:xfrm>
          <a:prstGeom prst="rect">
            <a:avLst/>
          </a:prstGeom>
          <a:noFill/>
          <a:ln w="9525">
            <a:noFill/>
            <a:miter lim="800000"/>
            <a:headEnd/>
            <a:tailEnd/>
          </a:ln>
        </p:spPr>
      </p:pic>
      <p:pic>
        <p:nvPicPr>
          <p:cNvPr id="6" name="Picture 8" descr="PNNL_Logo.png"/>
          <p:cNvPicPr>
            <a:picLocks noChangeAspect="1"/>
          </p:cNvPicPr>
          <p:nvPr/>
        </p:nvPicPr>
        <p:blipFill>
          <a:blip r:embed="rId4" cstate="print"/>
          <a:srcRect/>
          <a:stretch>
            <a:fillRect/>
          </a:stretch>
        </p:blipFill>
        <p:spPr bwMode="auto">
          <a:xfrm>
            <a:off x="6492875" y="5670550"/>
            <a:ext cx="2651125" cy="731838"/>
          </a:xfrm>
          <a:prstGeom prst="rect">
            <a:avLst/>
          </a:prstGeom>
          <a:noFill/>
          <a:ln w="9525">
            <a:noFill/>
            <a:miter lim="800000"/>
            <a:headEnd/>
            <a:tailEnd/>
          </a:ln>
        </p:spPr>
      </p:pic>
      <p:pic>
        <p:nvPicPr>
          <p:cNvPr id="7" name="Picture 8" descr="Proudly_Operated_by_Battelle_Onyx.png"/>
          <p:cNvPicPr>
            <a:picLocks noChangeAspect="1"/>
          </p:cNvPicPr>
          <p:nvPr/>
        </p:nvPicPr>
        <p:blipFill>
          <a:blip r:embed="rId5" cstate="print"/>
          <a:srcRect/>
          <a:stretch>
            <a:fillRect/>
          </a:stretch>
        </p:blipFill>
        <p:spPr bwMode="auto">
          <a:xfrm>
            <a:off x="6492875" y="6400800"/>
            <a:ext cx="2651125" cy="457200"/>
          </a:xfrm>
          <a:prstGeom prst="rect">
            <a:avLst/>
          </a:prstGeom>
          <a:noFill/>
          <a:ln w="9525">
            <a:noFill/>
            <a:miter lim="800000"/>
            <a:headEnd/>
            <a:tailEnd/>
          </a:ln>
        </p:spPr>
      </p:pic>
      <p:sp>
        <p:nvSpPr>
          <p:cNvPr id="23554" name="Rectangle 2"/>
          <p:cNvSpPr>
            <a:spLocks noGrp="1" noChangeArrowheads="1"/>
          </p:cNvSpPr>
          <p:nvPr>
            <p:ph type="ctrTitle"/>
          </p:nvPr>
        </p:nvSpPr>
        <p:spPr>
          <a:xfrm>
            <a:off x="469900" y="1831975"/>
            <a:ext cx="8212138" cy="906463"/>
          </a:xfrm>
        </p:spPr>
        <p:txBody>
          <a:bodyPr lIns="91440" tIns="45720" rIns="91440" bIns="45720"/>
          <a:lstStyle>
            <a:lvl1pPr>
              <a:defRPr sz="4000">
                <a:solidFill>
                  <a:srgbClr val="C97A00"/>
                </a:solidFill>
              </a:defRPr>
            </a:lvl1pPr>
          </a:lstStyle>
          <a:p>
            <a:r>
              <a:rPr lang="en-US" smtClean="0"/>
              <a:t>Click to edit Master title style</a:t>
            </a:r>
            <a:endParaRPr lang="en-US"/>
          </a:p>
        </p:txBody>
      </p:sp>
      <p:sp>
        <p:nvSpPr>
          <p:cNvPr id="23555" name="Rectangle 3"/>
          <p:cNvSpPr>
            <a:spLocks noGrp="1" noChangeArrowheads="1"/>
          </p:cNvSpPr>
          <p:nvPr>
            <p:ph type="subTitle" idx="1"/>
          </p:nvPr>
        </p:nvSpPr>
        <p:spPr>
          <a:xfrm>
            <a:off x="471488" y="2973388"/>
            <a:ext cx="8208962" cy="2279650"/>
          </a:xfrm>
        </p:spPr>
        <p:txBody>
          <a:bodyPr lIns="91440" tIns="45720" rIns="91440" bIns="45720"/>
          <a:lstStyle>
            <a:lvl1pPr marL="0" indent="0">
              <a:defRPr/>
            </a:lvl1pPr>
          </a:lstStyle>
          <a:p>
            <a:r>
              <a:rPr lang="en-US" smtClean="0"/>
              <a:t>Click to edit Master subtitle style</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F86A8640-AC45-4FE6-A969-88256AB55E3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pic>
        <p:nvPicPr>
          <p:cNvPr id="6"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48016CB5-BD77-488D-A98B-EF55056B83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sp>
        <p:nvSpPr>
          <p:cNvPr id="6" name="Rectangle 5"/>
          <p:cNvSpPr>
            <a:spLocks noChangeArrowheads="1"/>
          </p:cNvSpPr>
          <p:nvPr/>
        </p:nvSpPr>
        <p:spPr bwMode="auto">
          <a:xfrm>
            <a:off x="0"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7"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D84ECFCF-DA63-4060-92AC-D9CDB6A84304}" type="slidenum">
              <a:rPr lang="en-US"/>
              <a:pPr>
                <a:defRPr/>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1588"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F2B9E26E-2A3D-477F-973C-9E1C61040589}"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0" y="0"/>
            <a:ext cx="9144000" cy="1311275"/>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3pPr>
              <a:buSzPct val="6000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7FAF682F-B133-4672-BD30-40E9EEA3DE68}"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pic>
        <p:nvPicPr>
          <p:cNvPr id="5"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a:xfrm>
            <a:off x="112713" y="6483350"/>
            <a:ext cx="509587" cy="365125"/>
          </a:xfrm>
        </p:spPr>
        <p:txBody>
          <a:bodyPr/>
          <a:lstStyle>
            <a:lvl1pPr>
              <a:defRPr/>
            </a:lvl1pPr>
          </a:lstStyle>
          <a:p>
            <a:pPr>
              <a:defRPr/>
            </a:pPr>
            <a:fld id="{DA645F43-1CB9-4A27-8C62-B5E28CC16C7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65938"/>
          </a:xfrm>
          <a:prstGeom prst="rect">
            <a:avLst/>
          </a:prstGeom>
          <a:solidFill>
            <a:srgbClr val="707276"/>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buFontTx/>
              <a:buBlip>
                <a:blip r:embed="rId4"/>
              </a:buBlip>
              <a:defRPr>
                <a:solidFill>
                  <a:schemeClr val="bg1"/>
                </a:solidFill>
              </a:defRPr>
            </a:lvl2pPr>
            <a:lvl3pPr>
              <a:defRPr>
                <a:solidFill>
                  <a:schemeClr val="bg1"/>
                </a:solidFill>
              </a:defRPr>
            </a:lvl3pPr>
            <a:lvl4pPr>
              <a:buFontTx/>
              <a:buBlip>
                <a:blip r:embed="rId5"/>
              </a:buBlip>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C6C425C1-7ED6-492D-BC6E-896BC20F3722}"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4"/>
              </a:buBlip>
              <a:defRPr>
                <a:solidFill>
                  <a:schemeClr val="bg1"/>
                </a:solidFill>
              </a:defRPr>
            </a:lvl1pPr>
            <a:lvl2pPr>
              <a:defRPr>
                <a:solidFill>
                  <a:schemeClr val="bg1"/>
                </a:solidFill>
              </a:defRPr>
            </a:lvl2pPr>
            <a:lvl3pPr>
              <a:buFontTx/>
              <a:buBlip>
                <a:blip r:embed="rId5"/>
              </a:buBlip>
              <a:defRPr>
                <a:solidFill>
                  <a:schemeClr val="bg1"/>
                </a:solidFill>
              </a:defRPr>
            </a:lvl3pPr>
            <a:lvl4pPr>
              <a:defRPr>
                <a:solidFill>
                  <a:schemeClr val="bg1"/>
                </a:solidFill>
              </a:defRPr>
            </a:lvl4pPr>
            <a:lvl5pPr>
              <a:buFontTx/>
              <a:buBlip>
                <a:blip r:embed="rId4"/>
              </a:buBlip>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7DD37837-615E-4354-9D4D-D2946D1A4B39}" type="slidenum">
              <a:rPr lang="en-US"/>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6"/>
          <p:cNvSpPr>
            <a:spLocks noGrp="1"/>
          </p:cNvSpPr>
          <p:nvPr>
            <p:ph type="sldNum" sz="quarter" idx="10"/>
          </p:nvPr>
        </p:nvSpPr>
        <p:spPr>
          <a:xfrm>
            <a:off x="112713" y="6483350"/>
            <a:ext cx="509587" cy="365125"/>
          </a:xfrm>
        </p:spPr>
        <p:txBody>
          <a:bodyPr/>
          <a:lstStyle>
            <a:lvl1pPr>
              <a:defRPr/>
            </a:lvl1pPr>
          </a:lstStyle>
          <a:p>
            <a:pPr>
              <a:defRPr/>
            </a:pPr>
            <a:fld id="{C6A221E2-D072-4548-A7E1-1F63BF79AFEB}" type="slidenum">
              <a:rPr lang="en-US"/>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4663" y="460375"/>
            <a:ext cx="8204200" cy="987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92125" y="1676400"/>
            <a:ext cx="8186738" cy="35750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6"/>
          <p:cNvSpPr>
            <a:spLocks noGrp="1"/>
          </p:cNvSpPr>
          <p:nvPr>
            <p:ph type="sldNum" sz="quarter" idx="4"/>
          </p:nvPr>
        </p:nvSpPr>
        <p:spPr>
          <a:xfrm>
            <a:off x="173038" y="6453188"/>
            <a:ext cx="509587" cy="268287"/>
          </a:xfrm>
          <a:prstGeom prst="rect">
            <a:avLst/>
          </a:prstGeom>
        </p:spPr>
        <p:txBody>
          <a:bodyPr vert="horz" wrap="square" lIns="91440" tIns="45720" rIns="91440" bIns="45720" numCol="1" anchor="t" anchorCtr="0" compatLnSpc="1">
            <a:prstTxWarp prst="textNoShape">
              <a:avLst/>
            </a:prstTxWarp>
          </a:bodyPr>
          <a:lstStyle>
            <a:lvl1pPr>
              <a:defRPr sz="900"/>
            </a:lvl1pPr>
          </a:lstStyle>
          <a:p>
            <a:pPr>
              <a:defRPr/>
            </a:pPr>
            <a:fld id="{27EA093E-E3B3-4A80-BAD6-5C80FF03A0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Lst>
  <p:hf hdr="0" ftr="0" dt="0"/>
  <p:txStyles>
    <p:titleStyle>
      <a:lvl1pPr algn="l" rtl="0" eaLnBrk="0" fontAlgn="base" hangingPunct="0">
        <a:lnSpc>
          <a:spcPct val="85000"/>
        </a:lnSpc>
        <a:spcBef>
          <a:spcPct val="0"/>
        </a:spcBef>
        <a:spcAft>
          <a:spcPct val="0"/>
        </a:spcAft>
        <a:defRPr sz="3000" b="1">
          <a:solidFill>
            <a:srgbClr val="CB7023"/>
          </a:solidFill>
          <a:latin typeface="+mj-lt"/>
          <a:ea typeface="ＭＳ Ｐゴシック" pitchFamily="-109" charset="-128"/>
          <a:cs typeface="+mj-cs"/>
        </a:defRPr>
      </a:lvl1pPr>
      <a:lvl2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2pPr>
      <a:lvl3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3pPr>
      <a:lvl4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4pPr>
      <a:lvl5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5pPr>
      <a:lvl6pPr marL="457200" algn="l" rtl="0" eaLnBrk="1" fontAlgn="base" hangingPunct="1">
        <a:lnSpc>
          <a:spcPct val="85000"/>
        </a:lnSpc>
        <a:spcBef>
          <a:spcPct val="0"/>
        </a:spcBef>
        <a:spcAft>
          <a:spcPct val="0"/>
        </a:spcAft>
        <a:defRPr sz="3000" b="1">
          <a:solidFill>
            <a:srgbClr val="CB7023"/>
          </a:solidFill>
          <a:latin typeface="Arial" charset="0"/>
        </a:defRPr>
      </a:lvl6pPr>
      <a:lvl7pPr marL="914400" algn="l" rtl="0" eaLnBrk="1" fontAlgn="base" hangingPunct="1">
        <a:lnSpc>
          <a:spcPct val="85000"/>
        </a:lnSpc>
        <a:spcBef>
          <a:spcPct val="0"/>
        </a:spcBef>
        <a:spcAft>
          <a:spcPct val="0"/>
        </a:spcAft>
        <a:defRPr sz="3000" b="1">
          <a:solidFill>
            <a:srgbClr val="CB7023"/>
          </a:solidFill>
          <a:latin typeface="Arial" charset="0"/>
        </a:defRPr>
      </a:lvl7pPr>
      <a:lvl8pPr marL="1371600" algn="l" rtl="0" eaLnBrk="1" fontAlgn="base" hangingPunct="1">
        <a:lnSpc>
          <a:spcPct val="85000"/>
        </a:lnSpc>
        <a:spcBef>
          <a:spcPct val="0"/>
        </a:spcBef>
        <a:spcAft>
          <a:spcPct val="0"/>
        </a:spcAft>
        <a:defRPr sz="3000" b="1">
          <a:solidFill>
            <a:srgbClr val="CB7023"/>
          </a:solidFill>
          <a:latin typeface="Arial" charset="0"/>
        </a:defRPr>
      </a:lvl8pPr>
      <a:lvl9pPr marL="1828800" algn="l" rtl="0" eaLnBrk="1" fontAlgn="base" hangingPunct="1">
        <a:lnSpc>
          <a:spcPct val="85000"/>
        </a:lnSpc>
        <a:spcBef>
          <a:spcPct val="0"/>
        </a:spcBef>
        <a:spcAft>
          <a:spcPct val="0"/>
        </a:spcAft>
        <a:defRPr sz="3000" b="1">
          <a:solidFill>
            <a:srgbClr val="CB7023"/>
          </a:solidFill>
          <a:latin typeface="Arial" charset="0"/>
        </a:defRPr>
      </a:lvl9pPr>
    </p:titleStyle>
    <p:bodyStyle>
      <a:lvl1pPr marL="342900" indent="-342900" algn="l" rtl="0" eaLnBrk="0" fontAlgn="base" hangingPunct="0">
        <a:lnSpc>
          <a:spcPct val="85000"/>
        </a:lnSpc>
        <a:spcBef>
          <a:spcPct val="30000"/>
        </a:spcBef>
        <a:spcAft>
          <a:spcPct val="0"/>
        </a:spcAft>
        <a:buClr>
          <a:schemeClr val="folHlink"/>
        </a:buClr>
        <a:buBlip>
          <a:blip r:embed="rId11"/>
        </a:buBlip>
        <a:defRPr sz="2400">
          <a:solidFill>
            <a:schemeClr val="tx1"/>
          </a:solidFill>
          <a:latin typeface="+mn-lt"/>
          <a:ea typeface="ＭＳ Ｐゴシック" pitchFamily="-109" charset="-128"/>
          <a:cs typeface="+mn-cs"/>
        </a:defRPr>
      </a:lvl1pPr>
      <a:lvl2pPr marL="742950" indent="-285750" algn="l" rtl="0" eaLnBrk="0" fontAlgn="base" hangingPunct="0">
        <a:lnSpc>
          <a:spcPct val="85000"/>
        </a:lnSpc>
        <a:spcBef>
          <a:spcPct val="30000"/>
        </a:spcBef>
        <a:spcAft>
          <a:spcPct val="0"/>
        </a:spcAft>
        <a:buClr>
          <a:schemeClr val="tx2"/>
        </a:buClr>
        <a:buSzPct val="80000"/>
        <a:buBlip>
          <a:blip r:embed="rId12"/>
        </a:buBlip>
        <a:defRPr sz="2000">
          <a:solidFill>
            <a:schemeClr val="tx1"/>
          </a:solidFill>
          <a:latin typeface="+mn-lt"/>
          <a:ea typeface="ＭＳ Ｐゴシック" pitchFamily="-109" charset="-128"/>
        </a:defRPr>
      </a:lvl2pPr>
      <a:lvl3pPr marL="1143000" indent="-228600" algn="l" rtl="0" eaLnBrk="0" fontAlgn="base" hangingPunct="0">
        <a:lnSpc>
          <a:spcPct val="85000"/>
        </a:lnSpc>
        <a:spcBef>
          <a:spcPct val="30000"/>
        </a:spcBef>
        <a:spcAft>
          <a:spcPct val="0"/>
        </a:spcAft>
        <a:buClr>
          <a:srgbClr val="737373"/>
        </a:buClr>
        <a:buSzPct val="60000"/>
        <a:buBlip>
          <a:blip r:embed="rId13"/>
        </a:buBlip>
        <a:defRPr sz="2000">
          <a:solidFill>
            <a:schemeClr val="tx1"/>
          </a:solidFill>
          <a:latin typeface="+mn-lt"/>
          <a:ea typeface="ＭＳ Ｐゴシック" pitchFamily="-109" charset="-128"/>
        </a:defRPr>
      </a:lvl3pPr>
      <a:lvl4pPr marL="1600200" indent="-228600" algn="l" rtl="0" eaLnBrk="0" fontAlgn="base" hangingPunct="0">
        <a:lnSpc>
          <a:spcPct val="85000"/>
        </a:lnSpc>
        <a:spcBef>
          <a:spcPct val="30000"/>
        </a:spcBef>
        <a:spcAft>
          <a:spcPct val="0"/>
        </a:spcAft>
        <a:buBlip>
          <a:blip r:embed="rId14"/>
        </a:buBlip>
        <a:defRPr sz="1600">
          <a:solidFill>
            <a:schemeClr val="tx1"/>
          </a:solidFill>
          <a:latin typeface="+mn-lt"/>
          <a:ea typeface="ＭＳ Ｐゴシック" pitchFamily="-109" charset="-128"/>
        </a:defRPr>
      </a:lvl4pPr>
      <a:lvl5pPr marL="2057400" indent="-228600" algn="l" rtl="0" eaLnBrk="0" fontAlgn="base" hangingPunct="0">
        <a:spcBef>
          <a:spcPct val="20000"/>
        </a:spcBef>
        <a:spcAft>
          <a:spcPct val="0"/>
        </a:spcAft>
        <a:buBlip>
          <a:blip r:embed="rId11"/>
        </a:buBlip>
        <a:defRPr sz="1400">
          <a:solidFill>
            <a:schemeClr val="tx1"/>
          </a:solidFill>
          <a:latin typeface="+mn-lt"/>
          <a:ea typeface="ＭＳ Ｐゴシック" pitchFamily="-109" charset="-128"/>
        </a:defRPr>
      </a:lvl5pPr>
      <a:lvl6pPr marL="2514600" indent="-228600" algn="l" rtl="0" eaLnBrk="1" fontAlgn="base" hangingPunct="1">
        <a:spcBef>
          <a:spcPct val="20000"/>
        </a:spcBef>
        <a:spcAft>
          <a:spcPct val="0"/>
        </a:spcAft>
        <a:buBlip>
          <a:blip r:embed="rId14"/>
        </a:buBlip>
        <a:defRPr sz="1400">
          <a:solidFill>
            <a:schemeClr val="tx1"/>
          </a:solidFill>
          <a:latin typeface="+mn-lt"/>
        </a:defRPr>
      </a:lvl6pPr>
      <a:lvl7pPr marL="2971800" indent="-228600" algn="l" rtl="0" eaLnBrk="1" fontAlgn="base" hangingPunct="1">
        <a:spcBef>
          <a:spcPct val="20000"/>
        </a:spcBef>
        <a:spcAft>
          <a:spcPct val="0"/>
        </a:spcAft>
        <a:buBlip>
          <a:blip r:embed="rId14"/>
        </a:buBlip>
        <a:defRPr sz="1400">
          <a:solidFill>
            <a:schemeClr val="tx1"/>
          </a:solidFill>
          <a:latin typeface="+mn-lt"/>
        </a:defRPr>
      </a:lvl7pPr>
      <a:lvl8pPr marL="3429000" indent="-228600" algn="l" rtl="0" eaLnBrk="1" fontAlgn="base" hangingPunct="1">
        <a:spcBef>
          <a:spcPct val="20000"/>
        </a:spcBef>
        <a:spcAft>
          <a:spcPct val="0"/>
        </a:spcAft>
        <a:buBlip>
          <a:blip r:embed="rId14"/>
        </a:buBlip>
        <a:defRPr sz="1400">
          <a:solidFill>
            <a:schemeClr val="tx1"/>
          </a:solidFill>
          <a:latin typeface="+mn-lt"/>
        </a:defRPr>
      </a:lvl8pPr>
      <a:lvl9pPr marL="3886200" indent="-228600" algn="l" rtl="0" eaLnBrk="1" fontAlgn="base" hangingPunct="1">
        <a:spcBef>
          <a:spcPct val="20000"/>
        </a:spcBef>
        <a:spcAft>
          <a:spcPct val="0"/>
        </a:spcAft>
        <a:buBlip>
          <a:blip r:embed="rId14"/>
        </a:buBlip>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pPr eaLnBrk="1" hangingPunct="1"/>
            <a:r>
              <a:rPr lang="en-US" smtClean="0">
                <a:ea typeface="ＭＳ Ｐゴシック" pitchFamily="34" charset="-128"/>
              </a:rPr>
              <a:t>US EGEEC 2010-2011 Projects</a:t>
            </a:r>
          </a:p>
        </p:txBody>
      </p:sp>
      <p:sp>
        <p:nvSpPr>
          <p:cNvPr id="11267" name="Rectangle 3"/>
          <p:cNvSpPr>
            <a:spLocks noGrp="1" noChangeArrowheads="1"/>
          </p:cNvSpPr>
          <p:nvPr>
            <p:ph type="subTitle" idx="1"/>
          </p:nvPr>
        </p:nvSpPr>
        <p:spPr>
          <a:xfrm>
            <a:off x="2457450" y="2952750"/>
            <a:ext cx="6105525" cy="3314700"/>
          </a:xfrm>
        </p:spPr>
        <p:txBody>
          <a:bodyPr/>
          <a:lstStyle/>
          <a:p>
            <a:pPr eaLnBrk="1" hangingPunct="1">
              <a:buFontTx/>
              <a:buNone/>
            </a:pPr>
            <a:r>
              <a:rPr lang="en-US" sz="2000" dirty="0" smtClean="0">
                <a:ea typeface="ＭＳ Ｐゴシック" pitchFamily="34" charset="-128"/>
              </a:rPr>
              <a:t>Cary Bloyd</a:t>
            </a:r>
          </a:p>
          <a:p>
            <a:pPr eaLnBrk="1" hangingPunct="1">
              <a:buFontTx/>
              <a:buNone/>
            </a:pPr>
            <a:r>
              <a:rPr lang="en-US" sz="2000" dirty="0" smtClean="0">
                <a:ea typeface="ＭＳ Ｐゴシック" pitchFamily="34" charset="-128"/>
              </a:rPr>
              <a:t>EGEEC-39</a:t>
            </a:r>
          </a:p>
          <a:p>
            <a:pPr eaLnBrk="1" hangingPunct="1">
              <a:buFontTx/>
              <a:buNone/>
            </a:pPr>
            <a:r>
              <a:rPr lang="en-US" sz="2000" dirty="0" smtClean="0">
                <a:ea typeface="ＭＳ Ｐゴシック" pitchFamily="34" charset="-128"/>
              </a:rPr>
              <a:t>Sydney, Australia</a:t>
            </a:r>
          </a:p>
          <a:p>
            <a:pPr eaLnBrk="1" hangingPunct="1">
              <a:buFontTx/>
              <a:buNone/>
            </a:pPr>
            <a:r>
              <a:rPr lang="en-US" sz="2000" dirty="0" smtClean="0">
                <a:ea typeface="ＭＳ Ｐゴシック" pitchFamily="34" charset="-128"/>
              </a:rPr>
              <a:t>February 27-28, 2012</a:t>
            </a:r>
          </a:p>
          <a:p>
            <a:pPr eaLnBrk="1" hangingPunct="1"/>
            <a:endParaRPr lang="en-US" sz="2000"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400" dirty="0" smtClean="0">
                <a:ea typeface="ＭＳ Ｐゴシック" pitchFamily="34" charset="-128"/>
              </a:rPr>
              <a:t>EWG 11 – 2009A </a:t>
            </a:r>
            <a:r>
              <a:rPr lang="en-AU" sz="2400" dirty="0" smtClean="0">
                <a:ea typeface="ＭＳ Ｐゴシック" pitchFamily="34" charset="-128"/>
              </a:rPr>
              <a:t>Cool Roofs in APEC Economies: </a:t>
            </a:r>
            <a:r>
              <a:rPr lang="en-US" sz="2400" dirty="0" smtClean="0">
                <a:ea typeface="ＭＳ Ｐゴシック" pitchFamily="34" charset="-128"/>
              </a:rPr>
              <a:t/>
            </a:r>
            <a:br>
              <a:rPr lang="en-US" sz="2400" dirty="0" smtClean="0">
                <a:ea typeface="ＭＳ Ｐゴシック" pitchFamily="34" charset="-128"/>
              </a:rPr>
            </a:br>
            <a:r>
              <a:rPr lang="en-AU" sz="2400" dirty="0" smtClean="0">
                <a:ea typeface="ＭＳ Ｐゴシック" pitchFamily="34" charset="-128"/>
              </a:rPr>
              <a:t>Review of Experience, Best Practices and Potential Benefits</a:t>
            </a:r>
            <a:r>
              <a:rPr lang="en-US" dirty="0" smtClean="0">
                <a:ea typeface="ＭＳ Ｐゴシック" pitchFamily="34" charset="-128"/>
              </a:rPr>
              <a:t/>
            </a:r>
            <a:br>
              <a:rPr lang="en-US" dirty="0" smtClean="0">
                <a:ea typeface="ＭＳ Ｐゴシック" pitchFamily="34" charset="-128"/>
              </a:rPr>
            </a:br>
            <a:endParaRPr lang="en-US" dirty="0" smtClean="0">
              <a:ea typeface="ＭＳ Ｐゴシック" pitchFamily="34" charset="-128"/>
            </a:endParaRPr>
          </a:p>
        </p:txBody>
      </p:sp>
      <p:sp>
        <p:nvSpPr>
          <p:cNvPr id="13315" name="Content Placeholder 2"/>
          <p:cNvSpPr>
            <a:spLocks noGrp="1"/>
          </p:cNvSpPr>
          <p:nvPr>
            <p:ph idx="1"/>
          </p:nvPr>
        </p:nvSpPr>
        <p:spPr/>
        <p:txBody>
          <a:bodyPr/>
          <a:lstStyle/>
          <a:p>
            <a:r>
              <a:rPr lang="en-US" dirty="0" smtClean="0">
                <a:ea typeface="ＭＳ Ｐゴシック" pitchFamily="34" charset="-128"/>
              </a:rPr>
              <a:t>Project status: Completed December 2011</a:t>
            </a:r>
          </a:p>
          <a:p>
            <a:r>
              <a:rPr lang="en-US" dirty="0" smtClean="0">
                <a:ea typeface="ＭＳ Ｐゴシック" pitchFamily="34" charset="-128"/>
              </a:rPr>
              <a:t>Project consultant:  Building System &amp; Diagnostics Singapore</a:t>
            </a:r>
          </a:p>
          <a:p>
            <a:r>
              <a:rPr lang="en-NZ" dirty="0" smtClean="0">
                <a:ea typeface="ＭＳ Ｐゴシック" pitchFamily="34" charset="-128"/>
              </a:rPr>
              <a:t>The project outputs include:</a:t>
            </a:r>
            <a:endParaRPr lang="en-US" dirty="0" smtClean="0">
              <a:ea typeface="ＭＳ Ｐゴシック" pitchFamily="34" charset="-128"/>
            </a:endParaRPr>
          </a:p>
          <a:p>
            <a:pPr lvl="1"/>
            <a:r>
              <a:rPr lang="en-NZ" dirty="0" smtClean="0">
                <a:ea typeface="ＭＳ Ｐゴシック" pitchFamily="34" charset="-128"/>
              </a:rPr>
              <a:t>A desktop study to assess the current status of cool roofs, including manufacture and supply channels, scientific evidence to support the use of cool roofs, and centres of expertise) </a:t>
            </a:r>
            <a:endParaRPr lang="en-US" dirty="0" smtClean="0">
              <a:ea typeface="ＭＳ Ｐゴシック" pitchFamily="34" charset="-128"/>
            </a:endParaRPr>
          </a:p>
          <a:p>
            <a:pPr lvl="1"/>
            <a:r>
              <a:rPr lang="en-NZ" dirty="0" smtClean="0">
                <a:ea typeface="ＭＳ Ｐゴシック" pitchFamily="34" charset="-128"/>
              </a:rPr>
              <a:t>Modelling of energy and carbon mitigation potential from cool roof technologies</a:t>
            </a:r>
            <a:endParaRPr lang="en-US" dirty="0" smtClean="0">
              <a:ea typeface="ＭＳ Ｐゴシック" pitchFamily="34" charset="-128"/>
            </a:endParaRPr>
          </a:p>
          <a:p>
            <a:pPr lvl="1"/>
            <a:r>
              <a:rPr lang="en-NZ" dirty="0" smtClean="0">
                <a:ea typeface="ＭＳ Ｐゴシック" pitchFamily="34" charset="-128"/>
              </a:rPr>
              <a:t>Policy recommendations – including barriers to address, assessment of existing policies and gap analysis</a:t>
            </a:r>
            <a:endParaRPr lang="en-US" dirty="0" smtClean="0">
              <a:ea typeface="ＭＳ Ｐゴシック" pitchFamily="34" charset="-128"/>
            </a:endParaRPr>
          </a:p>
          <a:p>
            <a:endParaRPr lang="en-US" dirty="0" smtClean="0">
              <a:ea typeface="ＭＳ Ｐゴシック" pitchFamily="34" charset="-128"/>
            </a:endParaRPr>
          </a:p>
        </p:txBody>
      </p:sp>
      <p:sp>
        <p:nvSpPr>
          <p:cNvPr id="13316" name="Slide Number Placeholder 3"/>
          <p:cNvSpPr>
            <a:spLocks noGrp="1"/>
          </p:cNvSpPr>
          <p:nvPr>
            <p:ph type="sldNum" sz="quarter" idx="10"/>
          </p:nvPr>
        </p:nvSpPr>
        <p:spPr bwMode="auto">
          <a:noFill/>
          <a:ln>
            <a:miter lim="800000"/>
            <a:headEnd/>
            <a:tailEnd/>
          </a:ln>
        </p:spPr>
        <p:txBody>
          <a:bodyPr/>
          <a:lstStyle/>
          <a:p>
            <a:fld id="{75B2EE1F-EBD7-493F-A9E0-58A4F5A80B10}" type="slidenum">
              <a:rPr lang="en-US" smtClean="0"/>
              <a:pPr/>
              <a:t>2</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Cool Roofs are the most valuable in tropical climates</a:t>
            </a:r>
            <a:endParaRPr lang="en-US" dirty="0"/>
          </a:p>
        </p:txBody>
      </p:sp>
      <p:sp>
        <p:nvSpPr>
          <p:cNvPr id="4" name="Slide Number Placeholder 3"/>
          <p:cNvSpPr>
            <a:spLocks noGrp="1"/>
          </p:cNvSpPr>
          <p:nvPr>
            <p:ph type="sldNum" sz="quarter" idx="10"/>
          </p:nvPr>
        </p:nvSpPr>
        <p:spPr/>
        <p:txBody>
          <a:bodyPr/>
          <a:lstStyle/>
          <a:p>
            <a:pPr>
              <a:defRPr/>
            </a:pPr>
            <a:fld id="{48016CB5-BD77-488D-A98B-EF55056B8334}" type="slidenum">
              <a:rPr lang="en-US" smtClean="0"/>
              <a:pPr>
                <a:defRPr/>
              </a:pPr>
              <a:t>3</a:t>
            </a:fld>
            <a:endParaRPr lang="en-US"/>
          </a:p>
        </p:txBody>
      </p:sp>
      <p:pic>
        <p:nvPicPr>
          <p:cNvPr id="5" name="Picture 4"/>
          <p:cNvPicPr/>
          <p:nvPr/>
        </p:nvPicPr>
        <p:blipFill rotWithShape="1">
          <a:blip r:embed="rId2"/>
          <a:srcRect l="21223" t="20375" r="27108" b="14520"/>
          <a:stretch/>
        </p:blipFill>
        <p:spPr bwMode="auto">
          <a:xfrm>
            <a:off x="2628901" y="1935480"/>
            <a:ext cx="3947160" cy="31546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81340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Cool Roofs Estimated Annual Cost Savings</a:t>
            </a:r>
            <a:endParaRPr lang="en-US" dirty="0"/>
          </a:p>
        </p:txBody>
      </p:sp>
      <p:sp>
        <p:nvSpPr>
          <p:cNvPr id="4" name="Slide Number Placeholder 3"/>
          <p:cNvSpPr>
            <a:spLocks noGrp="1"/>
          </p:cNvSpPr>
          <p:nvPr>
            <p:ph type="sldNum" sz="quarter" idx="10"/>
          </p:nvPr>
        </p:nvSpPr>
        <p:spPr/>
        <p:txBody>
          <a:bodyPr/>
          <a:lstStyle/>
          <a:p>
            <a:pPr>
              <a:defRPr/>
            </a:pPr>
            <a:fld id="{48016CB5-BD77-488D-A98B-EF55056B8334}" type="slidenum">
              <a:rPr lang="en-US" smtClean="0"/>
              <a:pPr>
                <a:defRPr/>
              </a:pPr>
              <a:t>4</a:t>
            </a:fld>
            <a:endParaRPr lang="en-US"/>
          </a:p>
        </p:txBody>
      </p:sp>
      <p:pic>
        <p:nvPicPr>
          <p:cNvPr id="6" name="Picture 5"/>
          <p:cNvPicPr/>
          <p:nvPr/>
        </p:nvPicPr>
        <p:blipFill rotWithShape="1">
          <a:blip r:embed="rId2"/>
          <a:srcRect l="15865" t="13846" r="36057" b="6154"/>
          <a:stretch/>
        </p:blipFill>
        <p:spPr bwMode="auto">
          <a:xfrm>
            <a:off x="1714500" y="1203960"/>
            <a:ext cx="4122420" cy="41300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64341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ea typeface="ＭＳ Ｐゴシック" pitchFamily="34" charset="-128"/>
              </a:rPr>
              <a:t>EWG 08/2010A: SOLLIA – Street and Outdoor LED Lighting Initiative – Asia</a:t>
            </a:r>
            <a:br>
              <a:rPr lang="en-US" smtClean="0">
                <a:ea typeface="ＭＳ Ｐゴシック" pitchFamily="34" charset="-128"/>
              </a:rPr>
            </a:br>
            <a:endParaRPr lang="en-US" smtClean="0">
              <a:ea typeface="ＭＳ Ｐゴシック" pitchFamily="34" charset="-128"/>
            </a:endParaRPr>
          </a:p>
        </p:txBody>
      </p:sp>
      <p:sp>
        <p:nvSpPr>
          <p:cNvPr id="14339" name="Content Placeholder 2"/>
          <p:cNvSpPr>
            <a:spLocks noGrp="1"/>
          </p:cNvSpPr>
          <p:nvPr>
            <p:ph idx="1"/>
          </p:nvPr>
        </p:nvSpPr>
        <p:spPr/>
        <p:txBody>
          <a:bodyPr/>
          <a:lstStyle/>
          <a:p>
            <a:r>
              <a:rPr lang="en-US" dirty="0" smtClean="0">
                <a:ea typeface="ＭＳ Ｐゴシック" pitchFamily="34" charset="-128"/>
              </a:rPr>
              <a:t>Status: </a:t>
            </a:r>
            <a:r>
              <a:rPr lang="en-US" dirty="0" smtClean="0">
                <a:ea typeface="ＭＳ Ｐゴシック" pitchFamily="34" charset="-128"/>
              </a:rPr>
              <a:t>Completed</a:t>
            </a:r>
            <a:r>
              <a:rPr lang="en-US" dirty="0" smtClean="0">
                <a:ea typeface="ＭＳ Ｐゴシック" pitchFamily="34" charset="-128"/>
              </a:rPr>
              <a:t> </a:t>
            </a:r>
            <a:r>
              <a:rPr lang="en-US" dirty="0" smtClean="0">
                <a:ea typeface="ＭＳ Ｐゴシック" pitchFamily="34" charset="-128"/>
              </a:rPr>
              <a:t>12/11</a:t>
            </a:r>
          </a:p>
          <a:p>
            <a:r>
              <a:rPr lang="en-US" dirty="0" smtClean="0">
                <a:ea typeface="ＭＳ Ｐゴシック" pitchFamily="34" charset="-128"/>
              </a:rPr>
              <a:t>Project consultant: International Institute for Energy Conservation - Asia</a:t>
            </a:r>
          </a:p>
          <a:p>
            <a:r>
              <a:rPr lang="en-US" dirty="0" smtClean="0">
                <a:ea typeface="ＭＳ Ｐゴシック" pitchFamily="34" charset="-128"/>
              </a:rPr>
              <a:t>The project aims to develop a best practice guidebook for the use of highly efficient light-emitting diodes (LEDs) for street lighting and other public outdoor lighting needs.  It also aims to compile information on LED street and outdoor lighting standards in APEC economies for submission to the APEC Energy Standards Information System (APEC-ESIS) to help encourage trade in LEDs.</a:t>
            </a:r>
          </a:p>
          <a:p>
            <a:endParaRPr lang="en-US" dirty="0" smtClean="0">
              <a:ea typeface="ＭＳ Ｐゴシック" pitchFamily="34" charset="-128"/>
            </a:endParaRPr>
          </a:p>
        </p:txBody>
      </p:sp>
      <p:sp>
        <p:nvSpPr>
          <p:cNvPr id="14340" name="Slide Number Placeholder 3"/>
          <p:cNvSpPr>
            <a:spLocks noGrp="1"/>
          </p:cNvSpPr>
          <p:nvPr>
            <p:ph type="sldNum" sz="quarter" idx="10"/>
          </p:nvPr>
        </p:nvSpPr>
        <p:spPr bwMode="auto">
          <a:noFill/>
          <a:ln>
            <a:miter lim="800000"/>
            <a:headEnd/>
            <a:tailEnd/>
          </a:ln>
        </p:spPr>
        <p:txBody>
          <a:bodyPr/>
          <a:lstStyle/>
          <a:p>
            <a:fld id="{1C672F21-4726-4D2E-B4D8-E688ECB00B21}" type="slidenum">
              <a:rPr lang="en-US" smtClean="0"/>
              <a:pPr/>
              <a:t>5</a:t>
            </a:fld>
            <a:endParaRPr lang="en-US" smtClean="0"/>
          </a:p>
        </p:txBody>
      </p:sp>
    </p:spTree>
  </p:cSld>
  <p:clrMapOvr>
    <a:masterClrMapping/>
  </p:clrMapOvr>
</p:sld>
</file>

<file path=ppt/theme/theme1.xml><?xml version="1.0" encoding="utf-8"?>
<a:theme xmlns:a="http://schemas.openxmlformats.org/drawingml/2006/main" name="PNNL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NNL_Presentation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NNL_Presentation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NNL_Presentation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NNL_Presentation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NNL_Presentation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NNL_Presentation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NNL_Presentation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8">
        <a:dk1>
          <a:srgbClr val="000000"/>
        </a:dk1>
        <a:lt1>
          <a:srgbClr val="FFFFFF"/>
        </a:lt1>
        <a:dk2>
          <a:srgbClr val="000000"/>
        </a:dk2>
        <a:lt2>
          <a:srgbClr val="000000"/>
        </a:lt2>
        <a:accent1>
          <a:srgbClr val="000099"/>
        </a:accent1>
        <a:accent2>
          <a:srgbClr val="FFCC00"/>
        </a:accent2>
        <a:accent3>
          <a:srgbClr val="FFFFFF"/>
        </a:accent3>
        <a:accent4>
          <a:srgbClr val="000000"/>
        </a:accent4>
        <a:accent5>
          <a:srgbClr val="AAAACA"/>
        </a:accent5>
        <a:accent6>
          <a:srgbClr val="E7B900"/>
        </a:accent6>
        <a:hlink>
          <a:srgbClr val="CC3300"/>
        </a:hlink>
        <a:folHlink>
          <a:srgbClr val="800000"/>
        </a:folHlink>
      </a:clrScheme>
      <a:clrMap bg1="lt1" tx1="dk1" bg2="lt2" tx2="dk2" accent1="accent1" accent2="accent2" accent3="accent3" accent4="accent4" accent5="accent5" accent6="accent6" hlink="hlink" folHlink="folHlink"/>
    </a:extraClrScheme>
    <a:extraClrScheme>
      <a:clrScheme name="PNNL_Presentation_Template 9">
        <a:dk1>
          <a:srgbClr val="000000"/>
        </a:dk1>
        <a:lt1>
          <a:srgbClr val="FFFFFF"/>
        </a:lt1>
        <a:dk2>
          <a:srgbClr val="000000"/>
        </a:dk2>
        <a:lt2>
          <a:srgbClr val="4D4D4D"/>
        </a:lt2>
        <a:accent1>
          <a:srgbClr val="000099"/>
        </a:accent1>
        <a:accent2>
          <a:srgbClr val="FFCC00"/>
        </a:accent2>
        <a:accent3>
          <a:srgbClr val="FFFFFF"/>
        </a:accent3>
        <a:accent4>
          <a:srgbClr val="000000"/>
        </a:accent4>
        <a:accent5>
          <a:srgbClr val="AAAACA"/>
        </a:accent5>
        <a:accent6>
          <a:srgbClr val="E7B900"/>
        </a:accent6>
        <a:hlink>
          <a:srgbClr val="006600"/>
        </a:hlink>
        <a:folHlink>
          <a:srgbClr val="CC3300"/>
        </a:folHlink>
      </a:clrScheme>
      <a:clrMap bg1="lt1" tx1="dk1" bg2="lt2" tx2="dk2" accent1="accent1" accent2="accent2" accent3="accent3" accent4="accent4" accent5="accent5" accent6="accent6" hlink="hlink" folHlink="folHlink"/>
    </a:extraClrScheme>
    <a:extraClrScheme>
      <a:clrScheme name="PNNL_Presentation_Template 10">
        <a:dk1>
          <a:srgbClr val="000000"/>
        </a:dk1>
        <a:lt1>
          <a:srgbClr val="FFFFFF"/>
        </a:lt1>
        <a:dk2>
          <a:srgbClr val="000000"/>
        </a:dk2>
        <a:lt2>
          <a:srgbClr val="4D4D4D"/>
        </a:lt2>
        <a:accent1>
          <a:srgbClr val="336699"/>
        </a:accent1>
        <a:accent2>
          <a:srgbClr val="FFCC00"/>
        </a:accent2>
        <a:accent3>
          <a:srgbClr val="FFFFFF"/>
        </a:accent3>
        <a:accent4>
          <a:srgbClr val="000000"/>
        </a:accent4>
        <a:accent5>
          <a:srgbClr val="ADB8CA"/>
        </a:accent5>
        <a:accent6>
          <a:srgbClr val="E7B900"/>
        </a:accent6>
        <a:hlink>
          <a:srgbClr val="008080"/>
        </a:hlink>
        <a:folHlink>
          <a:srgbClr val="990033"/>
        </a:folHlink>
      </a:clrScheme>
      <a:clrMap bg1="lt1" tx1="dk1" bg2="lt2" tx2="dk2" accent1="accent1" accent2="accent2" accent3="accent3" accent4="accent4" accent5="accent5" accent6="accent6" hlink="hlink" folHlink="folHlink"/>
    </a:extraClrScheme>
    <a:extraClrScheme>
      <a:clrScheme name="PNNL_Presentation_Template 11">
        <a:dk1>
          <a:srgbClr val="000000"/>
        </a:dk1>
        <a:lt1>
          <a:srgbClr val="FFFFFF"/>
        </a:lt1>
        <a:dk2>
          <a:srgbClr val="CB7023"/>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PNNL1</Template>
  <TotalTime>1448</TotalTime>
  <Words>216</Words>
  <Application>Microsoft Office PowerPoint</Application>
  <PresentationFormat>Letter Paper (8.5x11 in)</PresentationFormat>
  <Paragraphs>28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PNNL1</vt:lpstr>
      <vt:lpstr>US EGEEC 2010-2011 Projects</vt:lpstr>
      <vt:lpstr>EWG 11 – 2009A Cool Roofs in APEC Economies:  Review of Experience, Best Practices and Potential Benefits </vt:lpstr>
      <vt:lpstr>Cool Roofs are the most valuable in tropical climates</vt:lpstr>
      <vt:lpstr>Cool Roofs Estimated Annual Cost Savings</vt:lpstr>
      <vt:lpstr>EWG 08/2010A: SOLLIA – Street and Outdoor LED Lighting Initiative – Asia </vt:lpstr>
    </vt:vector>
  </TitlesOfParts>
  <Company>ANL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Update</dc:title>
  <dc:creator>IPD</dc:creator>
  <cp:lastModifiedBy>test</cp:lastModifiedBy>
  <cp:revision>189</cp:revision>
  <cp:lastPrinted>2003-04-23T14:44:46Z</cp:lastPrinted>
  <dcterms:created xsi:type="dcterms:W3CDTF">2003-05-27T20:34:38Z</dcterms:created>
  <dcterms:modified xsi:type="dcterms:W3CDTF">2012-02-26T21:52:34Z</dcterms:modified>
</cp:coreProperties>
</file>