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4" r:id="rId1"/>
  </p:sldMasterIdLst>
  <p:notesMasterIdLst>
    <p:notesMasterId r:id="rId6"/>
  </p:notesMasterIdLst>
  <p:handoutMasterIdLst>
    <p:handoutMasterId r:id="rId7"/>
  </p:handoutMasterIdLst>
  <p:sldIdLst>
    <p:sldId id="256" r:id="rId2"/>
    <p:sldId id="265" r:id="rId3"/>
    <p:sldId id="272" r:id="rId4"/>
    <p:sldId id="273" r:id="rId5"/>
  </p:sldIdLst>
  <p:sldSz cx="9144000" cy="6858000" type="letter"/>
  <p:notesSz cx="7007225" cy="9293225"/>
  <p:defaultTex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pitchFamily="34"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pitchFamily="34"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pitchFamily="34"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pitchFamily="34"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pitchFamily="34" charset="-128"/>
        <a:cs typeface="+mn-cs"/>
      </a:defRPr>
    </a:lvl5pPr>
    <a:lvl6pPr marL="2286000" algn="l" defTabSz="914400" rtl="0" eaLnBrk="1" latinLnBrk="0" hangingPunct="1">
      <a:defRPr sz="2400" kern="1200">
        <a:solidFill>
          <a:schemeClr val="tx1"/>
        </a:solidFill>
        <a:latin typeface="Arial" charset="0"/>
        <a:ea typeface="ＭＳ Ｐゴシック" pitchFamily="34" charset="-128"/>
        <a:cs typeface="+mn-cs"/>
      </a:defRPr>
    </a:lvl6pPr>
    <a:lvl7pPr marL="2743200" algn="l" defTabSz="914400" rtl="0" eaLnBrk="1" latinLnBrk="0" hangingPunct="1">
      <a:defRPr sz="2400" kern="1200">
        <a:solidFill>
          <a:schemeClr val="tx1"/>
        </a:solidFill>
        <a:latin typeface="Arial" charset="0"/>
        <a:ea typeface="ＭＳ Ｐゴシック" pitchFamily="34" charset="-128"/>
        <a:cs typeface="+mn-cs"/>
      </a:defRPr>
    </a:lvl7pPr>
    <a:lvl8pPr marL="3200400" algn="l" defTabSz="914400" rtl="0" eaLnBrk="1" latinLnBrk="0" hangingPunct="1">
      <a:defRPr sz="2400" kern="1200">
        <a:solidFill>
          <a:schemeClr val="tx1"/>
        </a:solidFill>
        <a:latin typeface="Arial" charset="0"/>
        <a:ea typeface="ＭＳ Ｐゴシック" pitchFamily="34" charset="-128"/>
        <a:cs typeface="+mn-cs"/>
      </a:defRPr>
    </a:lvl8pPr>
    <a:lvl9pPr marL="3657600" algn="l" defTabSz="914400" rtl="0" eaLnBrk="1" latinLnBrk="0" hangingPunct="1">
      <a:defRPr sz="2400" kern="1200">
        <a:solidFill>
          <a:schemeClr val="tx1"/>
        </a:solidFill>
        <a:latin typeface="Arial"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181E"/>
    <a:srgbClr val="FFF5C2"/>
    <a:srgbClr val="FFBF56"/>
    <a:srgbClr val="C28500"/>
    <a:srgbClr val="00FFFF"/>
    <a:srgbClr val="7D193C"/>
    <a:srgbClr val="BE2B23"/>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47" autoAdjust="0"/>
    <p:restoredTop sz="94648" autoAdjust="0"/>
  </p:normalViewPr>
  <p:slideViewPr>
    <p:cSldViewPr snapToGrid="0">
      <p:cViewPr>
        <p:scale>
          <a:sx n="100" d="100"/>
          <a:sy n="100" d="100"/>
        </p:scale>
        <p:origin x="-324" y="93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0"/>
            <a:ext cx="3036888" cy="463550"/>
          </a:xfrm>
          <a:prstGeom prst="rect">
            <a:avLst/>
          </a:prstGeom>
          <a:noFill/>
          <a:ln w="9525">
            <a:noFill/>
            <a:miter lim="800000"/>
            <a:headEnd/>
            <a:tailEnd/>
          </a:ln>
          <a:effectLst/>
        </p:spPr>
        <p:txBody>
          <a:bodyPr vert="horz" wrap="square" lIns="93088" tIns="46543" rIns="93088" bIns="46543" numCol="1" anchor="t" anchorCtr="0" compatLnSpc="1">
            <a:prstTxWarp prst="textNoShape">
              <a:avLst/>
            </a:prstTxWarp>
          </a:bodyPr>
          <a:lstStyle>
            <a:lvl1pPr defTabSz="931863">
              <a:defRPr sz="1200">
                <a:latin typeface="Times" pitchFamily="18" charset="0"/>
              </a:defRPr>
            </a:lvl1pPr>
          </a:lstStyle>
          <a:p>
            <a:pPr>
              <a:defRPr/>
            </a:pPr>
            <a:endParaRPr lang="en-US"/>
          </a:p>
        </p:txBody>
      </p:sp>
      <p:sp>
        <p:nvSpPr>
          <p:cNvPr id="29699" name="Rectangle 3"/>
          <p:cNvSpPr>
            <a:spLocks noGrp="1" noChangeArrowheads="1"/>
          </p:cNvSpPr>
          <p:nvPr>
            <p:ph type="dt" sz="quarter" idx="1"/>
          </p:nvPr>
        </p:nvSpPr>
        <p:spPr bwMode="auto">
          <a:xfrm>
            <a:off x="3970338" y="0"/>
            <a:ext cx="3036887" cy="463550"/>
          </a:xfrm>
          <a:prstGeom prst="rect">
            <a:avLst/>
          </a:prstGeom>
          <a:noFill/>
          <a:ln w="9525">
            <a:noFill/>
            <a:miter lim="800000"/>
            <a:headEnd/>
            <a:tailEnd/>
          </a:ln>
          <a:effectLst/>
        </p:spPr>
        <p:txBody>
          <a:bodyPr vert="horz" wrap="square" lIns="93088" tIns="46543" rIns="93088" bIns="46543" numCol="1" anchor="t" anchorCtr="0" compatLnSpc="1">
            <a:prstTxWarp prst="textNoShape">
              <a:avLst/>
            </a:prstTxWarp>
          </a:bodyPr>
          <a:lstStyle>
            <a:lvl1pPr algn="r" defTabSz="931863">
              <a:defRPr sz="1200">
                <a:latin typeface="Times" pitchFamily="18" charset="0"/>
              </a:defRPr>
            </a:lvl1pPr>
          </a:lstStyle>
          <a:p>
            <a:pPr>
              <a:defRPr/>
            </a:pPr>
            <a:endParaRPr lang="en-US"/>
          </a:p>
        </p:txBody>
      </p:sp>
      <p:sp>
        <p:nvSpPr>
          <p:cNvPr id="29701" name="Rectangle 5"/>
          <p:cNvSpPr>
            <a:spLocks noGrp="1" noChangeArrowheads="1"/>
          </p:cNvSpPr>
          <p:nvPr>
            <p:ph type="sldNum" sz="quarter" idx="3"/>
          </p:nvPr>
        </p:nvSpPr>
        <p:spPr bwMode="auto">
          <a:xfrm>
            <a:off x="231775" y="8359775"/>
            <a:ext cx="6465888" cy="779463"/>
          </a:xfrm>
          <a:prstGeom prst="rect">
            <a:avLst/>
          </a:prstGeom>
          <a:noFill/>
          <a:ln w="9525">
            <a:noFill/>
            <a:miter lim="800000"/>
            <a:headEnd/>
            <a:tailEnd/>
          </a:ln>
          <a:effectLst/>
        </p:spPr>
        <p:txBody>
          <a:bodyPr vert="horz" wrap="square" lIns="93088" tIns="46543" rIns="93088" bIns="46543" numCol="1" anchor="b" anchorCtr="0" compatLnSpc="1">
            <a:prstTxWarp prst="textNoShape">
              <a:avLst/>
            </a:prstTxWarp>
          </a:bodyPr>
          <a:lstStyle>
            <a:lvl1pPr algn="r" defTabSz="931863">
              <a:defRPr sz="1200">
                <a:latin typeface="Times" pitchFamily="18" charset="0"/>
              </a:defRPr>
            </a:lvl1pPr>
          </a:lstStyle>
          <a:p>
            <a:pPr>
              <a:defRPr/>
            </a:pPr>
            <a:r>
              <a:rPr lang="en-US"/>
              <a:t>   </a:t>
            </a:r>
            <a:fld id="{EC2F2950-176E-40E6-A788-04B4BFF04B77}" type="slidenum">
              <a:rPr lang="en-US"/>
              <a:pPr>
                <a:defRPr/>
              </a:pPr>
              <a:t>‹#›</a:t>
            </a:fld>
            <a:endParaRPr lang="en-US"/>
          </a:p>
        </p:txBody>
      </p:sp>
    </p:spTree>
    <p:extLst>
      <p:ext uri="{BB962C8B-B14F-4D97-AF65-F5344CB8AC3E}">
        <p14:creationId xmlns:p14="http://schemas.microsoft.com/office/powerpoint/2010/main" val="20561882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3036888" cy="463550"/>
          </a:xfrm>
          <a:prstGeom prst="rect">
            <a:avLst/>
          </a:prstGeom>
          <a:noFill/>
          <a:ln w="12700">
            <a:noFill/>
            <a:miter lim="800000"/>
            <a:headEnd/>
            <a:tailEnd/>
          </a:ln>
          <a:effectLst/>
        </p:spPr>
        <p:txBody>
          <a:bodyPr vert="horz" wrap="none" lIns="93088" tIns="46543" rIns="93088" bIns="46543" numCol="1" anchor="ctr" anchorCtr="0" compatLnSpc="1">
            <a:prstTxWarp prst="textNoShape">
              <a:avLst/>
            </a:prstTxWarp>
          </a:bodyPr>
          <a:lstStyle>
            <a:lvl1pPr defTabSz="931863">
              <a:defRPr sz="1200">
                <a:latin typeface="Times" pitchFamily="18" charset="0"/>
              </a:defRPr>
            </a:lvl1pPr>
          </a:lstStyle>
          <a:p>
            <a:pPr>
              <a:defRPr/>
            </a:pPr>
            <a:endParaRPr lang="en-US"/>
          </a:p>
        </p:txBody>
      </p:sp>
      <p:sp>
        <p:nvSpPr>
          <p:cNvPr id="20483" name="Rectangle 3"/>
          <p:cNvSpPr>
            <a:spLocks noGrp="1" noChangeArrowheads="1"/>
          </p:cNvSpPr>
          <p:nvPr>
            <p:ph type="dt" idx="1"/>
          </p:nvPr>
        </p:nvSpPr>
        <p:spPr bwMode="auto">
          <a:xfrm>
            <a:off x="3970338" y="0"/>
            <a:ext cx="3036887" cy="463550"/>
          </a:xfrm>
          <a:prstGeom prst="rect">
            <a:avLst/>
          </a:prstGeom>
          <a:noFill/>
          <a:ln w="12700">
            <a:noFill/>
            <a:miter lim="800000"/>
            <a:headEnd/>
            <a:tailEnd/>
          </a:ln>
          <a:effectLst/>
        </p:spPr>
        <p:txBody>
          <a:bodyPr vert="horz" wrap="none" lIns="93088" tIns="46543" rIns="93088" bIns="46543" numCol="1" anchor="ctr" anchorCtr="0" compatLnSpc="1">
            <a:prstTxWarp prst="textNoShape">
              <a:avLst/>
            </a:prstTxWarp>
          </a:bodyPr>
          <a:lstStyle>
            <a:lvl1pPr algn="r" defTabSz="931863">
              <a:defRPr sz="1200">
                <a:latin typeface="Times" pitchFamily="18" charset="0"/>
              </a:defRPr>
            </a:lvl1pPr>
          </a:lstStyle>
          <a:p>
            <a:pPr>
              <a:defRPr/>
            </a:pPr>
            <a:fld id="{42859330-5F92-40C8-8C5B-83CC99A54D3F}" type="datetime1">
              <a:rPr lang="en-US"/>
              <a:pPr>
                <a:defRPr/>
              </a:pPr>
              <a:t>2/28/2012</a:t>
            </a:fld>
            <a:endParaRPr lang="en-US"/>
          </a:p>
        </p:txBody>
      </p:sp>
      <p:sp>
        <p:nvSpPr>
          <p:cNvPr id="18436" name="Rectangle 4"/>
          <p:cNvSpPr>
            <a:spLocks noGrp="1" noRot="1" noChangeAspect="1" noChangeArrowheads="1" noTextEdit="1"/>
          </p:cNvSpPr>
          <p:nvPr>
            <p:ph type="sldImg" idx="2"/>
          </p:nvPr>
        </p:nvSpPr>
        <p:spPr bwMode="auto">
          <a:xfrm>
            <a:off x="1179513" y="700088"/>
            <a:ext cx="4646612" cy="3484562"/>
          </a:xfrm>
          <a:prstGeom prst="rect">
            <a:avLst/>
          </a:prstGeom>
          <a:noFill/>
          <a:ln w="9525">
            <a:solidFill>
              <a:srgbClr val="000000"/>
            </a:solidFill>
            <a:miter lim="800000"/>
            <a:headEnd/>
            <a:tailEnd/>
          </a:ln>
        </p:spPr>
      </p:sp>
      <p:sp>
        <p:nvSpPr>
          <p:cNvPr id="20485" name="Rectangle 5"/>
          <p:cNvSpPr>
            <a:spLocks noGrp="1" noChangeArrowheads="1"/>
          </p:cNvSpPr>
          <p:nvPr>
            <p:ph type="body" sz="quarter" idx="3"/>
          </p:nvPr>
        </p:nvSpPr>
        <p:spPr bwMode="auto">
          <a:xfrm>
            <a:off x="936625" y="4414838"/>
            <a:ext cx="5133975" cy="4178300"/>
          </a:xfrm>
          <a:prstGeom prst="rect">
            <a:avLst/>
          </a:prstGeom>
          <a:noFill/>
          <a:ln w="12700">
            <a:noFill/>
            <a:miter lim="800000"/>
            <a:headEnd/>
            <a:tailEnd/>
          </a:ln>
          <a:effectLst/>
        </p:spPr>
        <p:txBody>
          <a:bodyPr vert="horz" wrap="none" lIns="93088" tIns="46543" rIns="93088" bIns="46543" numCol="1" anchor="ctr"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486" name="Rectangle 6"/>
          <p:cNvSpPr>
            <a:spLocks noGrp="1" noChangeArrowheads="1"/>
          </p:cNvSpPr>
          <p:nvPr>
            <p:ph type="ftr" sz="quarter" idx="4"/>
          </p:nvPr>
        </p:nvSpPr>
        <p:spPr bwMode="auto">
          <a:xfrm>
            <a:off x="0" y="8829675"/>
            <a:ext cx="3036888" cy="463550"/>
          </a:xfrm>
          <a:prstGeom prst="rect">
            <a:avLst/>
          </a:prstGeom>
          <a:noFill/>
          <a:ln w="12700">
            <a:noFill/>
            <a:miter lim="800000"/>
            <a:headEnd/>
            <a:tailEnd/>
          </a:ln>
          <a:effectLst/>
        </p:spPr>
        <p:txBody>
          <a:bodyPr vert="horz" wrap="none" lIns="93088" tIns="46543" rIns="93088" bIns="46543" numCol="1" anchor="b" anchorCtr="0" compatLnSpc="1">
            <a:prstTxWarp prst="textNoShape">
              <a:avLst/>
            </a:prstTxWarp>
          </a:bodyPr>
          <a:lstStyle>
            <a:lvl1pPr defTabSz="931863">
              <a:defRPr sz="1200">
                <a:latin typeface="Times" pitchFamily="18" charset="0"/>
              </a:defRPr>
            </a:lvl1pPr>
          </a:lstStyle>
          <a:p>
            <a:pPr>
              <a:defRPr/>
            </a:pPr>
            <a:r>
              <a:rPr lang="en-US"/>
              <a:t>Test</a:t>
            </a:r>
          </a:p>
        </p:txBody>
      </p:sp>
      <p:sp>
        <p:nvSpPr>
          <p:cNvPr id="20487" name="Rectangle 7"/>
          <p:cNvSpPr>
            <a:spLocks noGrp="1" noChangeArrowheads="1"/>
          </p:cNvSpPr>
          <p:nvPr>
            <p:ph type="sldNum" sz="quarter" idx="5"/>
          </p:nvPr>
        </p:nvSpPr>
        <p:spPr bwMode="auto">
          <a:xfrm>
            <a:off x="3970338" y="8829675"/>
            <a:ext cx="3036887" cy="463550"/>
          </a:xfrm>
          <a:prstGeom prst="rect">
            <a:avLst/>
          </a:prstGeom>
          <a:noFill/>
          <a:ln w="12700">
            <a:noFill/>
            <a:miter lim="800000"/>
            <a:headEnd/>
            <a:tailEnd/>
          </a:ln>
          <a:effectLst/>
        </p:spPr>
        <p:txBody>
          <a:bodyPr vert="horz" wrap="none" lIns="93088" tIns="46543" rIns="93088" bIns="46543" numCol="1" anchor="b" anchorCtr="0" compatLnSpc="1">
            <a:prstTxWarp prst="textNoShape">
              <a:avLst/>
            </a:prstTxWarp>
          </a:bodyPr>
          <a:lstStyle>
            <a:lvl1pPr algn="r" defTabSz="931863">
              <a:defRPr sz="1200">
                <a:latin typeface="Times" pitchFamily="18" charset="0"/>
              </a:defRPr>
            </a:lvl1pPr>
          </a:lstStyle>
          <a:p>
            <a:pPr>
              <a:defRPr/>
            </a:pPr>
            <a:fld id="{9A4692E6-BA68-4F55-A2FE-0004843A4011}" type="slidenum">
              <a:rPr lang="en-US"/>
              <a:pPr>
                <a:defRPr/>
              </a:pPr>
              <a:t>‹#›</a:t>
            </a:fld>
            <a:endParaRPr lang="en-US"/>
          </a:p>
        </p:txBody>
      </p:sp>
    </p:spTree>
    <p:extLst>
      <p:ext uri="{BB962C8B-B14F-4D97-AF65-F5344CB8AC3E}">
        <p14:creationId xmlns:p14="http://schemas.microsoft.com/office/powerpoint/2010/main" val="1071820221"/>
      </p:ext>
    </p:extLst>
  </p:cSld>
  <p:clrMap bg1="lt1" tx1="dk1" bg2="lt2" tx2="dk2" accent1="accent1" accent2="accent2" accent3="accent3" accent4="accent4" accent5="accent5" accent6="accent6" hlink="hlink" folHlink="folHlink"/>
  <p:hf hdr="0"/>
  <p:notesStyle>
    <a:lvl1pPr algn="l" rtl="0" eaLnBrk="0" fontAlgn="base" hangingPunct="0">
      <a:spcBef>
        <a:spcPct val="30000"/>
      </a:spcBef>
      <a:spcAft>
        <a:spcPct val="0"/>
      </a:spcAft>
      <a:defRPr sz="1200" kern="1200">
        <a:solidFill>
          <a:schemeClr val="tx1"/>
        </a:solidFill>
        <a:latin typeface="Times"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type="dt" sz="quarter" idx="1"/>
          </p:nvPr>
        </p:nvSpPr>
        <p:spPr>
          <a:noFill/>
        </p:spPr>
        <p:txBody>
          <a:bodyPr/>
          <a:lstStyle/>
          <a:p>
            <a:fld id="{E3334670-032E-4C0B-8FD2-DC4C2A6DD830}" type="datetime1">
              <a:rPr lang="en-US" smtClean="0"/>
              <a:pPr/>
              <a:t>2/28/2012</a:t>
            </a:fld>
            <a:endParaRPr lang="en-US" smtClean="0"/>
          </a:p>
        </p:txBody>
      </p:sp>
      <p:sp>
        <p:nvSpPr>
          <p:cNvPr id="19459" name="Rectangle 6"/>
          <p:cNvSpPr>
            <a:spLocks noGrp="1" noChangeArrowheads="1"/>
          </p:cNvSpPr>
          <p:nvPr>
            <p:ph type="ftr" sz="quarter" idx="4"/>
          </p:nvPr>
        </p:nvSpPr>
        <p:spPr>
          <a:noFill/>
        </p:spPr>
        <p:txBody>
          <a:bodyPr/>
          <a:lstStyle/>
          <a:p>
            <a:r>
              <a:rPr lang="en-US" smtClean="0"/>
              <a:t>Test</a:t>
            </a:r>
          </a:p>
        </p:txBody>
      </p:sp>
      <p:sp>
        <p:nvSpPr>
          <p:cNvPr id="19460" name="Rectangle 7"/>
          <p:cNvSpPr>
            <a:spLocks noGrp="1" noChangeArrowheads="1"/>
          </p:cNvSpPr>
          <p:nvPr>
            <p:ph type="sldNum" sz="quarter" idx="5"/>
          </p:nvPr>
        </p:nvSpPr>
        <p:spPr>
          <a:noFill/>
        </p:spPr>
        <p:txBody>
          <a:bodyPr/>
          <a:lstStyle/>
          <a:p>
            <a:fld id="{56A0A50E-A6FA-4EAB-AECA-2E35505233FE}" type="slidenum">
              <a:rPr lang="en-US" smtClean="0"/>
              <a:pPr/>
              <a:t>1</a:t>
            </a:fld>
            <a:endParaRPr lang="en-US" smtClean="0"/>
          </a:p>
        </p:txBody>
      </p:sp>
      <p:sp>
        <p:nvSpPr>
          <p:cNvPr id="19461" name="Rectangle 2"/>
          <p:cNvSpPr>
            <a:spLocks noGrp="1" noRot="1" noChangeAspect="1" noChangeArrowheads="1" noTextEdit="1"/>
          </p:cNvSpPr>
          <p:nvPr>
            <p:ph type="sldImg"/>
          </p:nvPr>
        </p:nvSpPr>
        <p:spPr>
          <a:ln/>
        </p:spPr>
      </p:sp>
      <p:sp>
        <p:nvSpPr>
          <p:cNvPr id="19462"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Master" Target="../slideMasters/slideMaster1.xml"/><Relationship Id="rId5" Type="http://schemas.openxmlformats.org/officeDocument/2006/relationships/image" Target="../media/image8.png"/><Relationship Id="rId4" Type="http://schemas.openxmlformats.org/officeDocument/2006/relationships/image" Target="../media/image7.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9.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9.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Master" Target="../slideMasters/slideMaster1.xml"/><Relationship Id="rId5" Type="http://schemas.openxmlformats.org/officeDocument/2006/relationships/image" Target="../media/image13.png"/><Relationship Id="rId4" Type="http://schemas.openxmlformats.org/officeDocument/2006/relationships/image" Target="../media/image12.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Master" Target="../slideMasters/slideMaster1.xml"/><Relationship Id="rId5" Type="http://schemas.openxmlformats.org/officeDocument/2006/relationships/image" Target="../media/image15.png"/><Relationship Id="rId4" Type="http://schemas.openxmlformats.org/officeDocument/2006/relationships/image" Target="../media/image14.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4" descr="Title_Background.png"/>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pic>
        <p:nvPicPr>
          <p:cNvPr id="5" name="Picture 6" descr="Title_Footer.png"/>
          <p:cNvPicPr>
            <a:picLocks noChangeAspect="1"/>
          </p:cNvPicPr>
          <p:nvPr/>
        </p:nvPicPr>
        <p:blipFill>
          <a:blip r:embed="rId3" cstate="print"/>
          <a:srcRect/>
          <a:stretch>
            <a:fillRect/>
          </a:stretch>
        </p:blipFill>
        <p:spPr bwMode="auto">
          <a:xfrm>
            <a:off x="0" y="5143500"/>
            <a:ext cx="9144000" cy="1714500"/>
          </a:xfrm>
          <a:prstGeom prst="rect">
            <a:avLst/>
          </a:prstGeom>
          <a:noFill/>
          <a:ln w="9525">
            <a:noFill/>
            <a:miter lim="800000"/>
            <a:headEnd/>
            <a:tailEnd/>
          </a:ln>
        </p:spPr>
      </p:pic>
      <p:pic>
        <p:nvPicPr>
          <p:cNvPr id="6" name="Picture 8" descr="PNNL_Logo.png"/>
          <p:cNvPicPr>
            <a:picLocks noChangeAspect="1"/>
          </p:cNvPicPr>
          <p:nvPr/>
        </p:nvPicPr>
        <p:blipFill>
          <a:blip r:embed="rId4" cstate="print"/>
          <a:srcRect/>
          <a:stretch>
            <a:fillRect/>
          </a:stretch>
        </p:blipFill>
        <p:spPr bwMode="auto">
          <a:xfrm>
            <a:off x="6492875" y="5670550"/>
            <a:ext cx="2651125" cy="731838"/>
          </a:xfrm>
          <a:prstGeom prst="rect">
            <a:avLst/>
          </a:prstGeom>
          <a:noFill/>
          <a:ln w="9525">
            <a:noFill/>
            <a:miter lim="800000"/>
            <a:headEnd/>
            <a:tailEnd/>
          </a:ln>
        </p:spPr>
      </p:pic>
      <p:pic>
        <p:nvPicPr>
          <p:cNvPr id="7" name="Picture 8" descr="Proudly_Operated_by_Battelle_Onyx.png"/>
          <p:cNvPicPr>
            <a:picLocks noChangeAspect="1"/>
          </p:cNvPicPr>
          <p:nvPr/>
        </p:nvPicPr>
        <p:blipFill>
          <a:blip r:embed="rId5" cstate="print"/>
          <a:srcRect/>
          <a:stretch>
            <a:fillRect/>
          </a:stretch>
        </p:blipFill>
        <p:spPr bwMode="auto">
          <a:xfrm>
            <a:off x="6492875" y="6400800"/>
            <a:ext cx="2651125" cy="457200"/>
          </a:xfrm>
          <a:prstGeom prst="rect">
            <a:avLst/>
          </a:prstGeom>
          <a:noFill/>
          <a:ln w="9525">
            <a:noFill/>
            <a:miter lim="800000"/>
            <a:headEnd/>
            <a:tailEnd/>
          </a:ln>
        </p:spPr>
      </p:pic>
      <p:sp>
        <p:nvSpPr>
          <p:cNvPr id="23554" name="Rectangle 2"/>
          <p:cNvSpPr>
            <a:spLocks noGrp="1" noChangeArrowheads="1"/>
          </p:cNvSpPr>
          <p:nvPr>
            <p:ph type="ctrTitle"/>
          </p:nvPr>
        </p:nvSpPr>
        <p:spPr>
          <a:xfrm>
            <a:off x="469900" y="1831975"/>
            <a:ext cx="8212138" cy="906463"/>
          </a:xfrm>
        </p:spPr>
        <p:txBody>
          <a:bodyPr lIns="91440" tIns="45720" rIns="91440" bIns="45720"/>
          <a:lstStyle>
            <a:lvl1pPr>
              <a:defRPr sz="4000">
                <a:solidFill>
                  <a:srgbClr val="C97A00"/>
                </a:solidFill>
              </a:defRPr>
            </a:lvl1pPr>
          </a:lstStyle>
          <a:p>
            <a:r>
              <a:rPr lang="en-US" smtClean="0"/>
              <a:t>Click to edit Master title style</a:t>
            </a:r>
            <a:endParaRPr lang="en-US"/>
          </a:p>
        </p:txBody>
      </p:sp>
      <p:sp>
        <p:nvSpPr>
          <p:cNvPr id="23555" name="Rectangle 3"/>
          <p:cNvSpPr>
            <a:spLocks noGrp="1" noChangeArrowheads="1"/>
          </p:cNvSpPr>
          <p:nvPr>
            <p:ph type="subTitle" idx="1"/>
          </p:nvPr>
        </p:nvSpPr>
        <p:spPr>
          <a:xfrm>
            <a:off x="471488" y="2973388"/>
            <a:ext cx="8208962" cy="2279650"/>
          </a:xfrm>
        </p:spPr>
        <p:txBody>
          <a:bodyPr lIns="91440" tIns="45720" rIns="91440" bIns="45720"/>
          <a:lstStyle>
            <a:lvl1pPr marL="0" indent="0">
              <a:defRPr/>
            </a:lvl1pPr>
          </a:lstStyle>
          <a:p>
            <a:r>
              <a:rPr lang="en-US" smtClean="0"/>
              <a:t>Click to edit Master subtitle style</a:t>
            </a:r>
            <a:endParaRPr lang="en-US"/>
          </a:p>
        </p:txBody>
      </p:sp>
      <p:sp>
        <p:nvSpPr>
          <p:cNvPr id="8" name="Slide Number Placeholder 6"/>
          <p:cNvSpPr>
            <a:spLocks noGrp="1"/>
          </p:cNvSpPr>
          <p:nvPr>
            <p:ph type="sldNum" sz="quarter" idx="10"/>
          </p:nvPr>
        </p:nvSpPr>
        <p:spPr>
          <a:xfrm>
            <a:off x="112713" y="6483350"/>
            <a:ext cx="509587" cy="365125"/>
          </a:xfrm>
        </p:spPr>
        <p:txBody>
          <a:bodyPr/>
          <a:lstStyle>
            <a:lvl1pPr>
              <a:defRPr/>
            </a:lvl1pPr>
          </a:lstStyle>
          <a:p>
            <a:pPr>
              <a:defRPr/>
            </a:pPr>
            <a:fld id="{F86A8640-AC45-4FE6-A969-88256AB55E35}"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4" descr="Presentation_Footer.png"/>
          <p:cNvPicPr>
            <a:picLocks noChangeAspect="1"/>
          </p:cNvPicPr>
          <p:nvPr/>
        </p:nvPicPr>
        <p:blipFill>
          <a:blip r:embed="rId2" cstate="print"/>
          <a:srcRect/>
          <a:stretch>
            <a:fillRect/>
          </a:stretch>
        </p:blipFill>
        <p:spPr bwMode="auto">
          <a:xfrm>
            <a:off x="0" y="5143500"/>
            <a:ext cx="9144000" cy="1714500"/>
          </a:xfrm>
          <a:prstGeom prst="rect">
            <a:avLst/>
          </a:prstGeom>
          <a:noFill/>
          <a:ln w="9525">
            <a:noFill/>
            <a:miter lim="800000"/>
            <a:headEnd/>
            <a:tailEnd/>
          </a:ln>
        </p:spPr>
      </p:pic>
      <p:pic>
        <p:nvPicPr>
          <p:cNvPr id="5" name="Picture 7" descr="PNNL_Logo.png"/>
          <p:cNvPicPr>
            <a:picLocks noChangeAspect="1"/>
          </p:cNvPicPr>
          <p:nvPr/>
        </p:nvPicPr>
        <p:blipFill>
          <a:blip r:embed="rId3" cstate="print"/>
          <a:srcRect/>
          <a:stretch>
            <a:fillRect/>
          </a:stretch>
        </p:blipFill>
        <p:spPr bwMode="auto">
          <a:xfrm>
            <a:off x="6492875" y="5670550"/>
            <a:ext cx="2651125" cy="731838"/>
          </a:xfrm>
          <a:prstGeom prst="rect">
            <a:avLst/>
          </a:prstGeom>
          <a:noFill/>
          <a:ln w="9525">
            <a:noFill/>
            <a:miter lim="800000"/>
            <a:headEnd/>
            <a:tailEnd/>
          </a:ln>
        </p:spPr>
      </p:pic>
      <p:pic>
        <p:nvPicPr>
          <p:cNvPr id="6" name="Picture 9" descr="Proudly_Operated_by_Battelle_Onyx.png"/>
          <p:cNvPicPr>
            <a:picLocks noChangeAspect="1"/>
          </p:cNvPicPr>
          <p:nvPr/>
        </p:nvPicPr>
        <p:blipFill>
          <a:blip r:embed="rId4" cstate="print"/>
          <a:srcRect/>
          <a:stretch>
            <a:fillRect/>
          </a:stretch>
        </p:blipFill>
        <p:spPr bwMode="auto">
          <a:xfrm>
            <a:off x="6492875" y="6400800"/>
            <a:ext cx="2651125" cy="457200"/>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a:xfrm>
            <a:off x="112713" y="6483350"/>
            <a:ext cx="509587" cy="365125"/>
          </a:xfrm>
        </p:spPr>
        <p:txBody>
          <a:bodyPr/>
          <a:lstStyle>
            <a:lvl1pPr>
              <a:defRPr/>
            </a:lvl1pPr>
          </a:lstStyle>
          <a:p>
            <a:pPr>
              <a:defRPr/>
            </a:pPr>
            <a:fld id="{48016CB5-BD77-488D-A98B-EF55056B833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4" name="Picture 4" descr="Presentation_Footer.png"/>
          <p:cNvPicPr>
            <a:picLocks noChangeAspect="1"/>
          </p:cNvPicPr>
          <p:nvPr/>
        </p:nvPicPr>
        <p:blipFill>
          <a:blip r:embed="rId2" cstate="print"/>
          <a:srcRect/>
          <a:stretch>
            <a:fillRect/>
          </a:stretch>
        </p:blipFill>
        <p:spPr bwMode="auto">
          <a:xfrm>
            <a:off x="0" y="5143500"/>
            <a:ext cx="9144000" cy="1714500"/>
          </a:xfrm>
          <a:prstGeom prst="rect">
            <a:avLst/>
          </a:prstGeom>
          <a:noFill/>
          <a:ln w="9525">
            <a:noFill/>
            <a:miter lim="800000"/>
            <a:headEnd/>
            <a:tailEnd/>
          </a:ln>
        </p:spPr>
      </p:pic>
      <p:pic>
        <p:nvPicPr>
          <p:cNvPr id="5" name="Picture 7" descr="PNNL_Logo.png"/>
          <p:cNvPicPr>
            <a:picLocks noChangeAspect="1"/>
          </p:cNvPicPr>
          <p:nvPr/>
        </p:nvPicPr>
        <p:blipFill>
          <a:blip r:embed="rId3" cstate="print"/>
          <a:srcRect/>
          <a:stretch>
            <a:fillRect/>
          </a:stretch>
        </p:blipFill>
        <p:spPr bwMode="auto">
          <a:xfrm>
            <a:off x="6492875" y="5670550"/>
            <a:ext cx="2651125" cy="731838"/>
          </a:xfrm>
          <a:prstGeom prst="rect">
            <a:avLst/>
          </a:prstGeom>
          <a:noFill/>
          <a:ln w="9525">
            <a:noFill/>
            <a:miter lim="800000"/>
            <a:headEnd/>
            <a:tailEnd/>
          </a:ln>
        </p:spPr>
      </p:pic>
      <p:sp>
        <p:nvSpPr>
          <p:cNvPr id="6" name="Rectangle 5"/>
          <p:cNvSpPr>
            <a:spLocks noChangeArrowheads="1"/>
          </p:cNvSpPr>
          <p:nvPr/>
        </p:nvSpPr>
        <p:spPr bwMode="auto">
          <a:xfrm>
            <a:off x="0" y="0"/>
            <a:ext cx="9144000" cy="914400"/>
          </a:xfrm>
          <a:prstGeom prst="rect">
            <a:avLst/>
          </a:prstGeom>
          <a:solidFill>
            <a:srgbClr val="D57500"/>
          </a:solidFill>
          <a:ln w="9525">
            <a:noFill/>
            <a:miter lim="800000"/>
            <a:headEnd/>
            <a:tailEnd/>
          </a:ln>
        </p:spPr>
        <p:txBody>
          <a:bodyPr wrap="none" anchor="ctr"/>
          <a:lstStyle/>
          <a:p>
            <a:pPr>
              <a:defRPr/>
            </a:pPr>
            <a:endParaRPr lang="en-US" dirty="0"/>
          </a:p>
        </p:txBody>
      </p:sp>
      <p:pic>
        <p:nvPicPr>
          <p:cNvPr id="7" name="Picture 9" descr="Proudly_Operated_by_Battelle_Onyx.png"/>
          <p:cNvPicPr>
            <a:picLocks noChangeAspect="1"/>
          </p:cNvPicPr>
          <p:nvPr/>
        </p:nvPicPr>
        <p:blipFill>
          <a:blip r:embed="rId4" cstate="print"/>
          <a:srcRect/>
          <a:stretch>
            <a:fillRect/>
          </a:stretch>
        </p:blipFill>
        <p:spPr bwMode="auto">
          <a:xfrm>
            <a:off x="6492875" y="6400800"/>
            <a:ext cx="2651125" cy="457200"/>
          </a:xfrm>
          <a:prstGeom prst="rect">
            <a:avLst/>
          </a:prstGeom>
          <a:noFill/>
          <a:ln w="9525">
            <a:noFill/>
            <a:miter lim="800000"/>
            <a:headEnd/>
            <a:tailEnd/>
          </a:ln>
        </p:spPr>
      </p:pic>
      <p:sp>
        <p:nvSpPr>
          <p:cNvPr id="2" name="Title 1"/>
          <p:cNvSpPr>
            <a:spLocks noGrp="1"/>
          </p:cNvSpPr>
          <p:nvPr>
            <p:ph type="title"/>
          </p:nvPr>
        </p:nvSpPr>
        <p:spPr/>
        <p:txBody>
          <a:bodyPr/>
          <a:lstStyle>
            <a:lvl1pPr>
              <a:defRPr>
                <a:solidFill>
                  <a:schemeClr val="bg1"/>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Slide Number Placeholder 6"/>
          <p:cNvSpPr>
            <a:spLocks noGrp="1"/>
          </p:cNvSpPr>
          <p:nvPr>
            <p:ph type="sldNum" sz="quarter" idx="10"/>
          </p:nvPr>
        </p:nvSpPr>
        <p:spPr>
          <a:xfrm>
            <a:off x="112713" y="6483350"/>
            <a:ext cx="509587" cy="365125"/>
          </a:xfrm>
        </p:spPr>
        <p:txBody>
          <a:bodyPr/>
          <a:lstStyle>
            <a:lvl1pPr>
              <a:defRPr/>
            </a:lvl1pPr>
          </a:lstStyle>
          <a:p>
            <a:pPr>
              <a:defRPr/>
            </a:pPr>
            <a:fld id="{D84ECFCF-DA63-4060-92AC-D9CDB6A84304}" type="slidenum">
              <a:rPr lang="en-US"/>
              <a:pPr>
                <a:defRPr/>
              </a:pPr>
              <a:t>‹#›</a:t>
            </a:fld>
            <a:endParaRPr lang="en-US"/>
          </a:p>
        </p:txBody>
      </p:sp>
    </p:spTree>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pic>
        <p:nvPicPr>
          <p:cNvPr id="4" name="Picture 6" descr="PNNL_Logo.png"/>
          <p:cNvPicPr>
            <a:picLocks noChangeAspect="1"/>
          </p:cNvPicPr>
          <p:nvPr/>
        </p:nvPicPr>
        <p:blipFill>
          <a:blip r:embed="rId2" cstate="print"/>
          <a:srcRect/>
          <a:stretch>
            <a:fillRect/>
          </a:stretch>
        </p:blipFill>
        <p:spPr bwMode="auto">
          <a:xfrm>
            <a:off x="6492875" y="5670550"/>
            <a:ext cx="2651125" cy="731838"/>
          </a:xfrm>
          <a:prstGeom prst="rect">
            <a:avLst/>
          </a:prstGeom>
          <a:noFill/>
          <a:ln w="9525">
            <a:noFill/>
            <a:miter lim="800000"/>
            <a:headEnd/>
            <a:tailEnd/>
          </a:ln>
        </p:spPr>
      </p:pic>
      <p:sp>
        <p:nvSpPr>
          <p:cNvPr id="5" name="Rectangle 4"/>
          <p:cNvSpPr>
            <a:spLocks noChangeArrowheads="1"/>
          </p:cNvSpPr>
          <p:nvPr/>
        </p:nvSpPr>
        <p:spPr bwMode="auto">
          <a:xfrm>
            <a:off x="1588" y="0"/>
            <a:ext cx="9144000" cy="914400"/>
          </a:xfrm>
          <a:prstGeom prst="rect">
            <a:avLst/>
          </a:prstGeom>
          <a:solidFill>
            <a:srgbClr val="D57500"/>
          </a:solidFill>
          <a:ln w="9525">
            <a:noFill/>
            <a:miter lim="800000"/>
            <a:headEnd/>
            <a:tailEnd/>
          </a:ln>
        </p:spPr>
        <p:txBody>
          <a:bodyPr wrap="none" anchor="ctr"/>
          <a:lstStyle/>
          <a:p>
            <a:pPr>
              <a:defRPr/>
            </a:pPr>
            <a:endParaRPr lang="en-US" dirty="0"/>
          </a:p>
        </p:txBody>
      </p:sp>
      <p:pic>
        <p:nvPicPr>
          <p:cNvPr id="6" name="Picture 9" descr="Proudly_Operated_by_Battelle_Onyx.png"/>
          <p:cNvPicPr>
            <a:picLocks noChangeAspect="1"/>
          </p:cNvPicPr>
          <p:nvPr/>
        </p:nvPicPr>
        <p:blipFill>
          <a:blip r:embed="rId3" cstate="print"/>
          <a:srcRect/>
          <a:stretch>
            <a:fillRect/>
          </a:stretch>
        </p:blipFill>
        <p:spPr bwMode="auto">
          <a:xfrm>
            <a:off x="6492875" y="6400800"/>
            <a:ext cx="2651125" cy="457200"/>
          </a:xfrm>
          <a:prstGeom prst="rect">
            <a:avLst/>
          </a:prstGeom>
          <a:noFill/>
          <a:ln w="9525">
            <a:noFill/>
            <a:miter lim="800000"/>
            <a:headEnd/>
            <a:tailEnd/>
          </a:ln>
        </p:spPr>
      </p:pic>
      <p:sp>
        <p:nvSpPr>
          <p:cNvPr id="2" name="Title 1"/>
          <p:cNvSpPr>
            <a:spLocks noGrp="1"/>
          </p:cNvSpPr>
          <p:nvPr>
            <p:ph type="title"/>
          </p:nvPr>
        </p:nvSpPr>
        <p:spPr/>
        <p:txBody>
          <a:bodyPr/>
          <a:lstStyle>
            <a:lvl1pPr>
              <a:defRPr>
                <a:solidFill>
                  <a:schemeClr val="bg1"/>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a:xfrm>
            <a:off x="112713" y="6483350"/>
            <a:ext cx="509587" cy="365125"/>
          </a:xfrm>
        </p:spPr>
        <p:txBody>
          <a:bodyPr/>
          <a:lstStyle>
            <a:lvl1pPr>
              <a:defRPr/>
            </a:lvl1pPr>
          </a:lstStyle>
          <a:p>
            <a:pPr>
              <a:defRPr/>
            </a:pPr>
            <a:fld id="{F2B9E26E-2A3D-477F-973C-9E1C61040589}" type="slidenum">
              <a:rPr lang="en-US"/>
              <a:pPr>
                <a:defRPr/>
              </a:pPr>
              <a:t>‹#›</a:t>
            </a:fld>
            <a:endParaRPr lang="en-US"/>
          </a:p>
        </p:txBody>
      </p:sp>
    </p:spTree>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pic>
        <p:nvPicPr>
          <p:cNvPr id="4" name="Picture 6" descr="PNNL_Logo.png"/>
          <p:cNvPicPr>
            <a:picLocks noChangeAspect="1"/>
          </p:cNvPicPr>
          <p:nvPr/>
        </p:nvPicPr>
        <p:blipFill>
          <a:blip r:embed="rId2" cstate="print"/>
          <a:srcRect/>
          <a:stretch>
            <a:fillRect/>
          </a:stretch>
        </p:blipFill>
        <p:spPr bwMode="auto">
          <a:xfrm>
            <a:off x="6492875" y="5670550"/>
            <a:ext cx="2651125" cy="731838"/>
          </a:xfrm>
          <a:prstGeom prst="rect">
            <a:avLst/>
          </a:prstGeom>
          <a:noFill/>
          <a:ln w="9525">
            <a:noFill/>
            <a:miter lim="800000"/>
            <a:headEnd/>
            <a:tailEnd/>
          </a:ln>
        </p:spPr>
      </p:pic>
      <p:sp>
        <p:nvSpPr>
          <p:cNvPr id="5" name="Rectangle 4"/>
          <p:cNvSpPr>
            <a:spLocks noChangeArrowheads="1"/>
          </p:cNvSpPr>
          <p:nvPr/>
        </p:nvSpPr>
        <p:spPr bwMode="auto">
          <a:xfrm>
            <a:off x="0" y="0"/>
            <a:ext cx="9144000" cy="1311275"/>
          </a:xfrm>
          <a:prstGeom prst="rect">
            <a:avLst/>
          </a:prstGeom>
          <a:solidFill>
            <a:srgbClr val="D57500"/>
          </a:solidFill>
          <a:ln w="9525">
            <a:noFill/>
            <a:miter lim="800000"/>
            <a:headEnd/>
            <a:tailEnd/>
          </a:ln>
        </p:spPr>
        <p:txBody>
          <a:bodyPr wrap="none" anchor="ctr"/>
          <a:lstStyle/>
          <a:p>
            <a:pPr>
              <a:defRPr/>
            </a:pPr>
            <a:endParaRPr lang="en-US" dirty="0"/>
          </a:p>
        </p:txBody>
      </p:sp>
      <p:pic>
        <p:nvPicPr>
          <p:cNvPr id="6" name="Picture 9" descr="Proudly_Operated_by_Battelle_Onyx.png"/>
          <p:cNvPicPr>
            <a:picLocks noChangeAspect="1"/>
          </p:cNvPicPr>
          <p:nvPr/>
        </p:nvPicPr>
        <p:blipFill>
          <a:blip r:embed="rId3" cstate="print"/>
          <a:srcRect/>
          <a:stretch>
            <a:fillRect/>
          </a:stretch>
        </p:blipFill>
        <p:spPr bwMode="auto">
          <a:xfrm>
            <a:off x="6492875" y="6400800"/>
            <a:ext cx="2651125" cy="457200"/>
          </a:xfrm>
          <a:prstGeom prst="rect">
            <a:avLst/>
          </a:prstGeom>
          <a:noFill/>
          <a:ln w="9525">
            <a:noFill/>
            <a:miter lim="800000"/>
            <a:headEnd/>
            <a:tailEnd/>
          </a:ln>
        </p:spPr>
      </p:pic>
      <p:sp>
        <p:nvSpPr>
          <p:cNvPr id="2" name="Title 1"/>
          <p:cNvSpPr>
            <a:spLocks noGrp="1"/>
          </p:cNvSpPr>
          <p:nvPr>
            <p:ph type="title"/>
          </p:nvPr>
        </p:nvSpPr>
        <p:spPr/>
        <p:txBody>
          <a:bodyPr/>
          <a:lstStyle>
            <a:lvl1pPr>
              <a:defRPr>
                <a:solidFill>
                  <a:schemeClr val="bg1"/>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3pPr>
              <a:buSzPct val="60000"/>
              <a:defRPr/>
            </a:lvl3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6"/>
          <p:cNvSpPr>
            <a:spLocks noGrp="1"/>
          </p:cNvSpPr>
          <p:nvPr>
            <p:ph type="sldNum" sz="quarter" idx="10"/>
          </p:nvPr>
        </p:nvSpPr>
        <p:spPr>
          <a:xfrm>
            <a:off x="112713" y="6483350"/>
            <a:ext cx="509587" cy="365125"/>
          </a:xfrm>
        </p:spPr>
        <p:txBody>
          <a:bodyPr/>
          <a:lstStyle>
            <a:lvl1pPr>
              <a:defRPr/>
            </a:lvl1pPr>
          </a:lstStyle>
          <a:p>
            <a:pPr>
              <a:defRPr/>
            </a:pPr>
            <a:fld id="{7FAF682F-B133-4672-BD30-40E9EEA3DE68}" type="slidenum">
              <a:rPr lang="en-US"/>
              <a:pPr>
                <a:defRPr/>
              </a:pPr>
              <a:t>‹#›</a:t>
            </a:fld>
            <a:endParaRPr lang="en-US"/>
          </a:p>
        </p:txBody>
      </p:sp>
    </p:spTree>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pic>
        <p:nvPicPr>
          <p:cNvPr id="4" name="Picture 6" descr="PNNL_Logo.png"/>
          <p:cNvPicPr>
            <a:picLocks noChangeAspect="1"/>
          </p:cNvPicPr>
          <p:nvPr/>
        </p:nvPicPr>
        <p:blipFill>
          <a:blip r:embed="rId2" cstate="print"/>
          <a:srcRect/>
          <a:stretch>
            <a:fillRect/>
          </a:stretch>
        </p:blipFill>
        <p:spPr bwMode="auto">
          <a:xfrm>
            <a:off x="6492875" y="5670550"/>
            <a:ext cx="2651125" cy="731838"/>
          </a:xfrm>
          <a:prstGeom prst="rect">
            <a:avLst/>
          </a:prstGeom>
          <a:noFill/>
          <a:ln w="9525">
            <a:noFill/>
            <a:miter lim="800000"/>
            <a:headEnd/>
            <a:tailEnd/>
          </a:ln>
        </p:spPr>
      </p:pic>
      <p:pic>
        <p:nvPicPr>
          <p:cNvPr id="5" name="Picture 9" descr="Proudly_Operated_by_Battelle_Onyx.png"/>
          <p:cNvPicPr>
            <a:picLocks noChangeAspect="1"/>
          </p:cNvPicPr>
          <p:nvPr/>
        </p:nvPicPr>
        <p:blipFill>
          <a:blip r:embed="rId3" cstate="print"/>
          <a:srcRect/>
          <a:stretch>
            <a:fillRect/>
          </a:stretch>
        </p:blipFill>
        <p:spPr bwMode="auto">
          <a:xfrm>
            <a:off x="6492875" y="6400800"/>
            <a:ext cx="2651125" cy="457200"/>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6"/>
          <p:cNvSpPr>
            <a:spLocks noGrp="1"/>
          </p:cNvSpPr>
          <p:nvPr>
            <p:ph type="sldNum" sz="quarter" idx="10"/>
          </p:nvPr>
        </p:nvSpPr>
        <p:spPr>
          <a:xfrm>
            <a:off x="112713" y="6483350"/>
            <a:ext cx="509587" cy="365125"/>
          </a:xfrm>
        </p:spPr>
        <p:txBody>
          <a:bodyPr/>
          <a:lstStyle>
            <a:lvl1pPr>
              <a:defRPr/>
            </a:lvl1pPr>
          </a:lstStyle>
          <a:p>
            <a:pPr>
              <a:defRPr/>
            </a:pPr>
            <a:fld id="{DA645F43-1CB9-4A27-8C62-B5E28CC16C71}" type="slidenum">
              <a:rPr lang="en-US"/>
              <a:pPr>
                <a:defRPr/>
              </a:pPr>
              <a:t>‹#›</a:t>
            </a:fld>
            <a:endParaRPr lang="en-US"/>
          </a:p>
        </p:txBody>
      </p:sp>
    </p:spTree>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5_Title and Content">
    <p:spTree>
      <p:nvGrpSpPr>
        <p:cNvPr id="1" name=""/>
        <p:cNvGrpSpPr/>
        <p:nvPr/>
      </p:nvGrpSpPr>
      <p:grpSpPr>
        <a:xfrm>
          <a:off x="0" y="0"/>
          <a:ext cx="0" cy="0"/>
          <a:chOff x="0" y="0"/>
          <a:chExt cx="0" cy="0"/>
        </a:xfrm>
      </p:grpSpPr>
      <p:sp>
        <p:nvSpPr>
          <p:cNvPr id="4" name="Rectangle 3"/>
          <p:cNvSpPr>
            <a:spLocks noChangeArrowheads="1"/>
          </p:cNvSpPr>
          <p:nvPr/>
        </p:nvSpPr>
        <p:spPr bwMode="auto">
          <a:xfrm>
            <a:off x="0" y="0"/>
            <a:ext cx="9144000" cy="6865938"/>
          </a:xfrm>
          <a:prstGeom prst="rect">
            <a:avLst/>
          </a:prstGeom>
          <a:solidFill>
            <a:srgbClr val="707276"/>
          </a:solidFill>
          <a:ln w="9525">
            <a:noFill/>
            <a:miter lim="800000"/>
            <a:headEnd/>
            <a:tailEnd/>
          </a:ln>
        </p:spPr>
        <p:txBody>
          <a:bodyPr wrap="none" anchor="ctr"/>
          <a:lstStyle/>
          <a:p>
            <a:pPr>
              <a:defRPr/>
            </a:pPr>
            <a:endParaRPr lang="en-US" dirty="0"/>
          </a:p>
        </p:txBody>
      </p:sp>
      <p:pic>
        <p:nvPicPr>
          <p:cNvPr id="5" name="Picture 6" descr="PNNL_Logo_Reverse.png"/>
          <p:cNvPicPr>
            <a:picLocks noChangeAspect="1"/>
          </p:cNvPicPr>
          <p:nvPr/>
        </p:nvPicPr>
        <p:blipFill>
          <a:blip r:embed="rId2" cstate="print"/>
          <a:srcRect/>
          <a:stretch>
            <a:fillRect/>
          </a:stretch>
        </p:blipFill>
        <p:spPr bwMode="auto">
          <a:xfrm>
            <a:off x="6492875" y="5662613"/>
            <a:ext cx="2651125" cy="731837"/>
          </a:xfrm>
          <a:prstGeom prst="rect">
            <a:avLst/>
          </a:prstGeom>
          <a:noFill/>
          <a:ln w="9525">
            <a:noFill/>
            <a:miter lim="800000"/>
            <a:headEnd/>
            <a:tailEnd/>
          </a:ln>
        </p:spPr>
      </p:pic>
      <p:pic>
        <p:nvPicPr>
          <p:cNvPr id="6" name="Picture 7" descr="Proudly_Operated_by_Battelle_Reverse.png"/>
          <p:cNvPicPr>
            <a:picLocks noChangeAspect="1"/>
          </p:cNvPicPr>
          <p:nvPr/>
        </p:nvPicPr>
        <p:blipFill>
          <a:blip r:embed="rId3" cstate="print"/>
          <a:srcRect/>
          <a:stretch>
            <a:fillRect/>
          </a:stretch>
        </p:blipFill>
        <p:spPr bwMode="auto">
          <a:xfrm>
            <a:off x="6492875" y="6400800"/>
            <a:ext cx="2651125" cy="457200"/>
          </a:xfrm>
          <a:prstGeom prst="rect">
            <a:avLst/>
          </a:prstGeom>
          <a:noFill/>
          <a:ln w="9525">
            <a:noFill/>
            <a:miter lim="800000"/>
            <a:headEnd/>
            <a:tailEnd/>
          </a:ln>
        </p:spPr>
      </p:pic>
      <p:sp>
        <p:nvSpPr>
          <p:cNvPr id="2" name="Title 1"/>
          <p:cNvSpPr>
            <a:spLocks noGrp="1"/>
          </p:cNvSpPr>
          <p:nvPr>
            <p:ph type="title"/>
          </p:nvPr>
        </p:nvSpPr>
        <p:spPr/>
        <p:txBody>
          <a:bodyPr/>
          <a:lstStyle>
            <a:lvl1pPr>
              <a:defRPr>
                <a:solidFill>
                  <a:schemeClr val="bg1"/>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a:solidFill>
                  <a:schemeClr val="bg1"/>
                </a:solidFill>
              </a:defRPr>
            </a:lvl1pPr>
            <a:lvl2pPr>
              <a:buFontTx/>
              <a:buBlip>
                <a:blip r:embed="rId4"/>
              </a:buBlip>
              <a:defRPr>
                <a:solidFill>
                  <a:schemeClr val="bg1"/>
                </a:solidFill>
              </a:defRPr>
            </a:lvl2pPr>
            <a:lvl3pPr>
              <a:defRPr>
                <a:solidFill>
                  <a:schemeClr val="bg1"/>
                </a:solidFill>
              </a:defRPr>
            </a:lvl3pPr>
            <a:lvl4pPr>
              <a:buFontTx/>
              <a:buBlip>
                <a:blip r:embed="rId5"/>
              </a:buBlip>
              <a:defRPr>
                <a:solidFill>
                  <a:schemeClr val="bg1"/>
                </a:solidFill>
              </a:defRPr>
            </a:lvl4pPr>
            <a:lvl5pPr>
              <a:defRPr>
                <a:solidFill>
                  <a:schemeClr val="bg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6"/>
          <p:cNvSpPr>
            <a:spLocks noGrp="1"/>
          </p:cNvSpPr>
          <p:nvPr>
            <p:ph type="sldNum" sz="quarter" idx="10"/>
          </p:nvPr>
        </p:nvSpPr>
        <p:spPr>
          <a:xfrm>
            <a:off x="112713" y="6483350"/>
            <a:ext cx="509587" cy="365125"/>
          </a:xfrm>
        </p:spPr>
        <p:txBody>
          <a:bodyPr/>
          <a:lstStyle>
            <a:lvl1pPr>
              <a:defRPr>
                <a:solidFill>
                  <a:schemeClr val="bg1"/>
                </a:solidFill>
              </a:defRPr>
            </a:lvl1pPr>
          </a:lstStyle>
          <a:p>
            <a:pPr>
              <a:defRPr/>
            </a:pPr>
            <a:fld id="{C6C425C1-7ED6-492D-BC6E-896BC20F3722}" type="slidenum">
              <a:rPr lang="en-US"/>
              <a:pPr>
                <a:defRPr/>
              </a:pPr>
              <a:t>‹#›</a:t>
            </a:fld>
            <a:endParaRPr lang="en-US"/>
          </a:p>
        </p:txBody>
      </p:sp>
    </p:spTree>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6_Title and Content">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9144000" cy="6858000"/>
          </a:xfrm>
          <a:prstGeom prst="rect">
            <a:avLst/>
          </a:prstGeom>
          <a:solidFill>
            <a:srgbClr val="D57500"/>
          </a:solidFill>
          <a:ln w="9525">
            <a:noFill/>
            <a:miter lim="800000"/>
            <a:headEnd/>
            <a:tailEnd/>
          </a:ln>
        </p:spPr>
        <p:txBody>
          <a:bodyPr wrap="none" anchor="ctr"/>
          <a:lstStyle/>
          <a:p>
            <a:pPr>
              <a:defRPr/>
            </a:pPr>
            <a:endParaRPr lang="en-US" dirty="0"/>
          </a:p>
        </p:txBody>
      </p:sp>
      <p:pic>
        <p:nvPicPr>
          <p:cNvPr id="5" name="Picture 6" descr="PNNL_Logo_Reverse.png"/>
          <p:cNvPicPr>
            <a:picLocks noChangeAspect="1"/>
          </p:cNvPicPr>
          <p:nvPr/>
        </p:nvPicPr>
        <p:blipFill>
          <a:blip r:embed="rId2" cstate="print"/>
          <a:srcRect/>
          <a:stretch>
            <a:fillRect/>
          </a:stretch>
        </p:blipFill>
        <p:spPr bwMode="auto">
          <a:xfrm>
            <a:off x="6492875" y="5662613"/>
            <a:ext cx="2651125" cy="731837"/>
          </a:xfrm>
          <a:prstGeom prst="rect">
            <a:avLst/>
          </a:prstGeom>
          <a:noFill/>
          <a:ln w="9525">
            <a:noFill/>
            <a:miter lim="800000"/>
            <a:headEnd/>
            <a:tailEnd/>
          </a:ln>
        </p:spPr>
      </p:pic>
      <p:pic>
        <p:nvPicPr>
          <p:cNvPr id="6" name="Picture 7" descr="Proudly_Operated_by_Battelle_Reverse.png"/>
          <p:cNvPicPr>
            <a:picLocks noChangeAspect="1"/>
          </p:cNvPicPr>
          <p:nvPr/>
        </p:nvPicPr>
        <p:blipFill>
          <a:blip r:embed="rId3" cstate="print"/>
          <a:srcRect/>
          <a:stretch>
            <a:fillRect/>
          </a:stretch>
        </p:blipFill>
        <p:spPr bwMode="auto">
          <a:xfrm>
            <a:off x="6492875" y="6400800"/>
            <a:ext cx="2651125" cy="457200"/>
          </a:xfrm>
          <a:prstGeom prst="rect">
            <a:avLst/>
          </a:prstGeom>
          <a:noFill/>
          <a:ln w="9525">
            <a:noFill/>
            <a:miter lim="800000"/>
            <a:headEnd/>
            <a:tailEnd/>
          </a:ln>
        </p:spPr>
      </p:pic>
      <p:sp>
        <p:nvSpPr>
          <p:cNvPr id="2" name="Title 1"/>
          <p:cNvSpPr>
            <a:spLocks noGrp="1"/>
          </p:cNvSpPr>
          <p:nvPr>
            <p:ph type="title"/>
          </p:nvPr>
        </p:nvSpPr>
        <p:spPr/>
        <p:txBody>
          <a:bodyPr/>
          <a:lstStyle>
            <a:lvl1pPr>
              <a:defRPr>
                <a:solidFill>
                  <a:schemeClr val="bg1"/>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buFontTx/>
              <a:buBlip>
                <a:blip r:embed="rId4"/>
              </a:buBlip>
              <a:defRPr>
                <a:solidFill>
                  <a:schemeClr val="bg1"/>
                </a:solidFill>
              </a:defRPr>
            </a:lvl1pPr>
            <a:lvl2pPr>
              <a:defRPr>
                <a:solidFill>
                  <a:schemeClr val="bg1"/>
                </a:solidFill>
              </a:defRPr>
            </a:lvl2pPr>
            <a:lvl3pPr>
              <a:buFontTx/>
              <a:buBlip>
                <a:blip r:embed="rId5"/>
              </a:buBlip>
              <a:defRPr>
                <a:solidFill>
                  <a:schemeClr val="bg1"/>
                </a:solidFill>
              </a:defRPr>
            </a:lvl3pPr>
            <a:lvl4pPr>
              <a:defRPr>
                <a:solidFill>
                  <a:schemeClr val="bg1"/>
                </a:solidFill>
              </a:defRPr>
            </a:lvl4pPr>
            <a:lvl5pPr>
              <a:buFontTx/>
              <a:buBlip>
                <a:blip r:embed="rId4"/>
              </a:buBlip>
              <a:defRPr>
                <a:solidFill>
                  <a:schemeClr val="bg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6"/>
          <p:cNvSpPr>
            <a:spLocks noGrp="1"/>
          </p:cNvSpPr>
          <p:nvPr>
            <p:ph type="sldNum" sz="quarter" idx="10"/>
          </p:nvPr>
        </p:nvSpPr>
        <p:spPr>
          <a:xfrm>
            <a:off x="112713" y="6483350"/>
            <a:ext cx="509587" cy="365125"/>
          </a:xfrm>
        </p:spPr>
        <p:txBody>
          <a:bodyPr/>
          <a:lstStyle>
            <a:lvl1pPr>
              <a:defRPr>
                <a:solidFill>
                  <a:schemeClr val="bg1"/>
                </a:solidFill>
              </a:defRPr>
            </a:lvl1pPr>
          </a:lstStyle>
          <a:p>
            <a:pPr>
              <a:defRPr/>
            </a:pPr>
            <a:fld id="{7DD37837-615E-4354-9D4D-D2946D1A4B39}" type="slidenum">
              <a:rPr lang="en-US"/>
              <a:pPr>
                <a:defRPr/>
              </a:pPr>
              <a:t>‹#›</a:t>
            </a:fld>
            <a:endParaRPr lang="en-US"/>
          </a:p>
        </p:txBody>
      </p:sp>
    </p:spTree>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Slide Number Placeholder 6"/>
          <p:cNvSpPr>
            <a:spLocks noGrp="1"/>
          </p:cNvSpPr>
          <p:nvPr>
            <p:ph type="sldNum" sz="quarter" idx="10"/>
          </p:nvPr>
        </p:nvSpPr>
        <p:spPr>
          <a:xfrm>
            <a:off x="112713" y="6483350"/>
            <a:ext cx="509587" cy="365125"/>
          </a:xfrm>
        </p:spPr>
        <p:txBody>
          <a:bodyPr/>
          <a:lstStyle>
            <a:lvl1pPr>
              <a:defRPr/>
            </a:lvl1pPr>
          </a:lstStyle>
          <a:p>
            <a:pPr>
              <a:defRPr/>
            </a:pPr>
            <a:fld id="{C6A221E2-D072-4548-A7E1-1F63BF79AFEB}" type="slidenum">
              <a:rPr lang="en-US"/>
              <a:pPr>
                <a:defRPr/>
              </a:pPr>
              <a:t>‹#›</a:t>
            </a:fld>
            <a:endParaRPr lang="en-US"/>
          </a:p>
        </p:txBody>
      </p:sp>
    </p:spTree>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74663" y="460375"/>
            <a:ext cx="8204200" cy="98742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92125" y="1676400"/>
            <a:ext cx="8186738" cy="357505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Slide Number Placeholder 6"/>
          <p:cNvSpPr>
            <a:spLocks noGrp="1"/>
          </p:cNvSpPr>
          <p:nvPr>
            <p:ph type="sldNum" sz="quarter" idx="4"/>
          </p:nvPr>
        </p:nvSpPr>
        <p:spPr>
          <a:xfrm>
            <a:off x="173038" y="6453188"/>
            <a:ext cx="509587" cy="268287"/>
          </a:xfrm>
          <a:prstGeom prst="rect">
            <a:avLst/>
          </a:prstGeom>
        </p:spPr>
        <p:txBody>
          <a:bodyPr vert="horz" wrap="square" lIns="91440" tIns="45720" rIns="91440" bIns="45720" numCol="1" anchor="t" anchorCtr="0" compatLnSpc="1">
            <a:prstTxWarp prst="textNoShape">
              <a:avLst/>
            </a:prstTxWarp>
          </a:bodyPr>
          <a:lstStyle>
            <a:lvl1pPr>
              <a:defRPr sz="900"/>
            </a:lvl1pPr>
          </a:lstStyle>
          <a:p>
            <a:pPr>
              <a:defRPr/>
            </a:pPr>
            <a:fld id="{27EA093E-E3B3-4A80-BAD6-5C80FF03A054}"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81" r:id="rId1"/>
    <p:sldLayoutId id="2147483882" r:id="rId2"/>
    <p:sldLayoutId id="2147483883" r:id="rId3"/>
    <p:sldLayoutId id="2147483884" r:id="rId4"/>
    <p:sldLayoutId id="2147483885" r:id="rId5"/>
    <p:sldLayoutId id="2147483886" r:id="rId6"/>
    <p:sldLayoutId id="2147483887" r:id="rId7"/>
    <p:sldLayoutId id="2147483888" r:id="rId8"/>
    <p:sldLayoutId id="2147483889" r:id="rId9"/>
  </p:sldLayoutIdLst>
  <p:hf hdr="0" ftr="0" dt="0"/>
  <p:txStyles>
    <p:titleStyle>
      <a:lvl1pPr algn="l" rtl="0" eaLnBrk="0" fontAlgn="base" hangingPunct="0">
        <a:lnSpc>
          <a:spcPct val="85000"/>
        </a:lnSpc>
        <a:spcBef>
          <a:spcPct val="0"/>
        </a:spcBef>
        <a:spcAft>
          <a:spcPct val="0"/>
        </a:spcAft>
        <a:defRPr sz="3000" b="1">
          <a:solidFill>
            <a:srgbClr val="CB7023"/>
          </a:solidFill>
          <a:latin typeface="+mj-lt"/>
          <a:ea typeface="ＭＳ Ｐゴシック" pitchFamily="-109" charset="-128"/>
          <a:cs typeface="+mj-cs"/>
        </a:defRPr>
      </a:lvl1pPr>
      <a:lvl2pPr algn="l" rtl="0" eaLnBrk="0" fontAlgn="base" hangingPunct="0">
        <a:lnSpc>
          <a:spcPct val="85000"/>
        </a:lnSpc>
        <a:spcBef>
          <a:spcPct val="0"/>
        </a:spcBef>
        <a:spcAft>
          <a:spcPct val="0"/>
        </a:spcAft>
        <a:defRPr sz="3000" b="1">
          <a:solidFill>
            <a:srgbClr val="CB7023"/>
          </a:solidFill>
          <a:latin typeface="Arial" charset="0"/>
          <a:ea typeface="ＭＳ Ｐゴシック" pitchFamily="-109" charset="-128"/>
        </a:defRPr>
      </a:lvl2pPr>
      <a:lvl3pPr algn="l" rtl="0" eaLnBrk="0" fontAlgn="base" hangingPunct="0">
        <a:lnSpc>
          <a:spcPct val="85000"/>
        </a:lnSpc>
        <a:spcBef>
          <a:spcPct val="0"/>
        </a:spcBef>
        <a:spcAft>
          <a:spcPct val="0"/>
        </a:spcAft>
        <a:defRPr sz="3000" b="1">
          <a:solidFill>
            <a:srgbClr val="CB7023"/>
          </a:solidFill>
          <a:latin typeface="Arial" charset="0"/>
          <a:ea typeface="ＭＳ Ｐゴシック" pitchFamily="-109" charset="-128"/>
        </a:defRPr>
      </a:lvl3pPr>
      <a:lvl4pPr algn="l" rtl="0" eaLnBrk="0" fontAlgn="base" hangingPunct="0">
        <a:lnSpc>
          <a:spcPct val="85000"/>
        </a:lnSpc>
        <a:spcBef>
          <a:spcPct val="0"/>
        </a:spcBef>
        <a:spcAft>
          <a:spcPct val="0"/>
        </a:spcAft>
        <a:defRPr sz="3000" b="1">
          <a:solidFill>
            <a:srgbClr val="CB7023"/>
          </a:solidFill>
          <a:latin typeface="Arial" charset="0"/>
          <a:ea typeface="ＭＳ Ｐゴシック" pitchFamily="-109" charset="-128"/>
        </a:defRPr>
      </a:lvl4pPr>
      <a:lvl5pPr algn="l" rtl="0" eaLnBrk="0" fontAlgn="base" hangingPunct="0">
        <a:lnSpc>
          <a:spcPct val="85000"/>
        </a:lnSpc>
        <a:spcBef>
          <a:spcPct val="0"/>
        </a:spcBef>
        <a:spcAft>
          <a:spcPct val="0"/>
        </a:spcAft>
        <a:defRPr sz="3000" b="1">
          <a:solidFill>
            <a:srgbClr val="CB7023"/>
          </a:solidFill>
          <a:latin typeface="Arial" charset="0"/>
          <a:ea typeface="ＭＳ Ｐゴシック" pitchFamily="-109" charset="-128"/>
        </a:defRPr>
      </a:lvl5pPr>
      <a:lvl6pPr marL="457200" algn="l" rtl="0" eaLnBrk="1" fontAlgn="base" hangingPunct="1">
        <a:lnSpc>
          <a:spcPct val="85000"/>
        </a:lnSpc>
        <a:spcBef>
          <a:spcPct val="0"/>
        </a:spcBef>
        <a:spcAft>
          <a:spcPct val="0"/>
        </a:spcAft>
        <a:defRPr sz="3000" b="1">
          <a:solidFill>
            <a:srgbClr val="CB7023"/>
          </a:solidFill>
          <a:latin typeface="Arial" charset="0"/>
        </a:defRPr>
      </a:lvl6pPr>
      <a:lvl7pPr marL="914400" algn="l" rtl="0" eaLnBrk="1" fontAlgn="base" hangingPunct="1">
        <a:lnSpc>
          <a:spcPct val="85000"/>
        </a:lnSpc>
        <a:spcBef>
          <a:spcPct val="0"/>
        </a:spcBef>
        <a:spcAft>
          <a:spcPct val="0"/>
        </a:spcAft>
        <a:defRPr sz="3000" b="1">
          <a:solidFill>
            <a:srgbClr val="CB7023"/>
          </a:solidFill>
          <a:latin typeface="Arial" charset="0"/>
        </a:defRPr>
      </a:lvl7pPr>
      <a:lvl8pPr marL="1371600" algn="l" rtl="0" eaLnBrk="1" fontAlgn="base" hangingPunct="1">
        <a:lnSpc>
          <a:spcPct val="85000"/>
        </a:lnSpc>
        <a:spcBef>
          <a:spcPct val="0"/>
        </a:spcBef>
        <a:spcAft>
          <a:spcPct val="0"/>
        </a:spcAft>
        <a:defRPr sz="3000" b="1">
          <a:solidFill>
            <a:srgbClr val="CB7023"/>
          </a:solidFill>
          <a:latin typeface="Arial" charset="0"/>
        </a:defRPr>
      </a:lvl8pPr>
      <a:lvl9pPr marL="1828800" algn="l" rtl="0" eaLnBrk="1" fontAlgn="base" hangingPunct="1">
        <a:lnSpc>
          <a:spcPct val="85000"/>
        </a:lnSpc>
        <a:spcBef>
          <a:spcPct val="0"/>
        </a:spcBef>
        <a:spcAft>
          <a:spcPct val="0"/>
        </a:spcAft>
        <a:defRPr sz="3000" b="1">
          <a:solidFill>
            <a:srgbClr val="CB7023"/>
          </a:solidFill>
          <a:latin typeface="Arial" charset="0"/>
        </a:defRPr>
      </a:lvl9pPr>
    </p:titleStyle>
    <p:bodyStyle>
      <a:lvl1pPr marL="342900" indent="-342900" algn="l" rtl="0" eaLnBrk="0" fontAlgn="base" hangingPunct="0">
        <a:lnSpc>
          <a:spcPct val="85000"/>
        </a:lnSpc>
        <a:spcBef>
          <a:spcPct val="30000"/>
        </a:spcBef>
        <a:spcAft>
          <a:spcPct val="0"/>
        </a:spcAft>
        <a:buClr>
          <a:schemeClr val="folHlink"/>
        </a:buClr>
        <a:buBlip>
          <a:blip r:embed="rId11"/>
        </a:buBlip>
        <a:defRPr sz="2400">
          <a:solidFill>
            <a:schemeClr val="tx1"/>
          </a:solidFill>
          <a:latin typeface="+mn-lt"/>
          <a:ea typeface="ＭＳ Ｐゴシック" pitchFamily="-109" charset="-128"/>
          <a:cs typeface="+mn-cs"/>
        </a:defRPr>
      </a:lvl1pPr>
      <a:lvl2pPr marL="742950" indent="-285750" algn="l" rtl="0" eaLnBrk="0" fontAlgn="base" hangingPunct="0">
        <a:lnSpc>
          <a:spcPct val="85000"/>
        </a:lnSpc>
        <a:spcBef>
          <a:spcPct val="30000"/>
        </a:spcBef>
        <a:spcAft>
          <a:spcPct val="0"/>
        </a:spcAft>
        <a:buClr>
          <a:schemeClr val="tx2"/>
        </a:buClr>
        <a:buSzPct val="80000"/>
        <a:buBlip>
          <a:blip r:embed="rId12"/>
        </a:buBlip>
        <a:defRPr sz="2000">
          <a:solidFill>
            <a:schemeClr val="tx1"/>
          </a:solidFill>
          <a:latin typeface="+mn-lt"/>
          <a:ea typeface="ＭＳ Ｐゴシック" pitchFamily="-109" charset="-128"/>
        </a:defRPr>
      </a:lvl2pPr>
      <a:lvl3pPr marL="1143000" indent="-228600" algn="l" rtl="0" eaLnBrk="0" fontAlgn="base" hangingPunct="0">
        <a:lnSpc>
          <a:spcPct val="85000"/>
        </a:lnSpc>
        <a:spcBef>
          <a:spcPct val="30000"/>
        </a:spcBef>
        <a:spcAft>
          <a:spcPct val="0"/>
        </a:spcAft>
        <a:buClr>
          <a:srgbClr val="737373"/>
        </a:buClr>
        <a:buSzPct val="60000"/>
        <a:buBlip>
          <a:blip r:embed="rId13"/>
        </a:buBlip>
        <a:defRPr sz="2000">
          <a:solidFill>
            <a:schemeClr val="tx1"/>
          </a:solidFill>
          <a:latin typeface="+mn-lt"/>
          <a:ea typeface="ＭＳ Ｐゴシック" pitchFamily="-109" charset="-128"/>
        </a:defRPr>
      </a:lvl3pPr>
      <a:lvl4pPr marL="1600200" indent="-228600" algn="l" rtl="0" eaLnBrk="0" fontAlgn="base" hangingPunct="0">
        <a:lnSpc>
          <a:spcPct val="85000"/>
        </a:lnSpc>
        <a:spcBef>
          <a:spcPct val="30000"/>
        </a:spcBef>
        <a:spcAft>
          <a:spcPct val="0"/>
        </a:spcAft>
        <a:buBlip>
          <a:blip r:embed="rId14"/>
        </a:buBlip>
        <a:defRPr sz="1600">
          <a:solidFill>
            <a:schemeClr val="tx1"/>
          </a:solidFill>
          <a:latin typeface="+mn-lt"/>
          <a:ea typeface="ＭＳ Ｐゴシック" pitchFamily="-109" charset="-128"/>
        </a:defRPr>
      </a:lvl4pPr>
      <a:lvl5pPr marL="2057400" indent="-228600" algn="l" rtl="0" eaLnBrk="0" fontAlgn="base" hangingPunct="0">
        <a:spcBef>
          <a:spcPct val="20000"/>
        </a:spcBef>
        <a:spcAft>
          <a:spcPct val="0"/>
        </a:spcAft>
        <a:buBlip>
          <a:blip r:embed="rId11"/>
        </a:buBlip>
        <a:defRPr sz="1400">
          <a:solidFill>
            <a:schemeClr val="tx1"/>
          </a:solidFill>
          <a:latin typeface="+mn-lt"/>
          <a:ea typeface="ＭＳ Ｐゴシック" pitchFamily="-109" charset="-128"/>
        </a:defRPr>
      </a:lvl5pPr>
      <a:lvl6pPr marL="2514600" indent="-228600" algn="l" rtl="0" eaLnBrk="1" fontAlgn="base" hangingPunct="1">
        <a:spcBef>
          <a:spcPct val="20000"/>
        </a:spcBef>
        <a:spcAft>
          <a:spcPct val="0"/>
        </a:spcAft>
        <a:buBlip>
          <a:blip r:embed="rId14"/>
        </a:buBlip>
        <a:defRPr sz="1400">
          <a:solidFill>
            <a:schemeClr val="tx1"/>
          </a:solidFill>
          <a:latin typeface="+mn-lt"/>
        </a:defRPr>
      </a:lvl6pPr>
      <a:lvl7pPr marL="2971800" indent="-228600" algn="l" rtl="0" eaLnBrk="1" fontAlgn="base" hangingPunct="1">
        <a:spcBef>
          <a:spcPct val="20000"/>
        </a:spcBef>
        <a:spcAft>
          <a:spcPct val="0"/>
        </a:spcAft>
        <a:buBlip>
          <a:blip r:embed="rId14"/>
        </a:buBlip>
        <a:defRPr sz="1400">
          <a:solidFill>
            <a:schemeClr val="tx1"/>
          </a:solidFill>
          <a:latin typeface="+mn-lt"/>
        </a:defRPr>
      </a:lvl7pPr>
      <a:lvl8pPr marL="3429000" indent="-228600" algn="l" rtl="0" eaLnBrk="1" fontAlgn="base" hangingPunct="1">
        <a:spcBef>
          <a:spcPct val="20000"/>
        </a:spcBef>
        <a:spcAft>
          <a:spcPct val="0"/>
        </a:spcAft>
        <a:buBlip>
          <a:blip r:embed="rId14"/>
        </a:buBlip>
        <a:defRPr sz="1400">
          <a:solidFill>
            <a:schemeClr val="tx1"/>
          </a:solidFill>
          <a:latin typeface="+mn-lt"/>
        </a:defRPr>
      </a:lvl8pPr>
      <a:lvl9pPr marL="3886200" indent="-228600" algn="l" rtl="0" eaLnBrk="1" fontAlgn="base" hangingPunct="1">
        <a:spcBef>
          <a:spcPct val="20000"/>
        </a:spcBef>
        <a:spcAft>
          <a:spcPct val="0"/>
        </a:spcAft>
        <a:buBlip>
          <a:blip r:embed="rId14"/>
        </a:buBlip>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lrc.rpi.edu/" TargetMode="External"/><Relationship Id="rId2" Type="http://schemas.openxmlformats.org/officeDocument/2006/relationships/hyperlink" Target="http://cltc.ucdavis.edu/"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ctrTitle"/>
          </p:nvPr>
        </p:nvSpPr>
        <p:spPr/>
        <p:txBody>
          <a:bodyPr/>
          <a:lstStyle/>
          <a:p>
            <a:pPr eaLnBrk="1" hangingPunct="1"/>
            <a:r>
              <a:rPr lang="en-US" dirty="0" smtClean="0">
                <a:ea typeface="ＭＳ Ｐゴシック" pitchFamily="34" charset="-128"/>
              </a:rPr>
              <a:t>USA New Project Proposal</a:t>
            </a:r>
            <a:endParaRPr lang="en-US" dirty="0" smtClean="0">
              <a:ea typeface="ＭＳ Ｐゴシック" pitchFamily="34" charset="-128"/>
            </a:endParaRPr>
          </a:p>
        </p:txBody>
      </p:sp>
      <p:sp>
        <p:nvSpPr>
          <p:cNvPr id="11267" name="Rectangle 3"/>
          <p:cNvSpPr>
            <a:spLocks noGrp="1" noChangeArrowheads="1"/>
          </p:cNvSpPr>
          <p:nvPr>
            <p:ph type="subTitle" idx="1"/>
          </p:nvPr>
        </p:nvSpPr>
        <p:spPr>
          <a:xfrm>
            <a:off x="2457450" y="2952750"/>
            <a:ext cx="6105525" cy="3314700"/>
          </a:xfrm>
        </p:spPr>
        <p:txBody>
          <a:bodyPr/>
          <a:lstStyle/>
          <a:p>
            <a:pPr eaLnBrk="1" hangingPunct="1">
              <a:buFontTx/>
              <a:buNone/>
            </a:pPr>
            <a:r>
              <a:rPr lang="en-US" sz="2000" dirty="0" smtClean="0">
                <a:ea typeface="ＭＳ Ｐゴシック" pitchFamily="34" charset="-128"/>
              </a:rPr>
              <a:t>Cary Bloyd</a:t>
            </a:r>
          </a:p>
          <a:p>
            <a:pPr eaLnBrk="1" hangingPunct="1">
              <a:buFontTx/>
              <a:buNone/>
            </a:pPr>
            <a:r>
              <a:rPr lang="en-US" sz="2000" dirty="0" smtClean="0">
                <a:ea typeface="ＭＳ Ｐゴシック" pitchFamily="34" charset="-128"/>
              </a:rPr>
              <a:t>EGEEC-39</a:t>
            </a:r>
          </a:p>
          <a:p>
            <a:pPr eaLnBrk="1" hangingPunct="1">
              <a:buFontTx/>
              <a:buNone/>
            </a:pPr>
            <a:r>
              <a:rPr lang="en-US" sz="2000" dirty="0" smtClean="0">
                <a:ea typeface="ＭＳ Ｐゴシック" pitchFamily="34" charset="-128"/>
              </a:rPr>
              <a:t>Sydney, Australia</a:t>
            </a:r>
          </a:p>
          <a:p>
            <a:pPr eaLnBrk="1" hangingPunct="1">
              <a:buFontTx/>
              <a:buNone/>
            </a:pPr>
            <a:r>
              <a:rPr lang="en-US" sz="2000" dirty="0" smtClean="0">
                <a:ea typeface="ＭＳ Ｐゴシック" pitchFamily="34" charset="-128"/>
              </a:rPr>
              <a:t>February 27-28, 2012</a:t>
            </a:r>
          </a:p>
          <a:p>
            <a:pPr eaLnBrk="1" hangingPunct="1"/>
            <a:endParaRPr lang="en-US" sz="2000" dirty="0" smtClean="0">
              <a:ea typeface="ＭＳ Ｐゴシック" pitchFamily="34" charset="-128"/>
            </a:endParaRPr>
          </a:p>
          <a:p>
            <a:pPr eaLnBrk="1" hangingPunct="1"/>
            <a:endParaRPr lang="en-US" dirty="0" smtClean="0">
              <a:ea typeface="ＭＳ Ｐゴシック" pitchFamily="34" charset="-128"/>
            </a:endParaRPr>
          </a:p>
          <a:p>
            <a:pPr eaLnBrk="1" hangingPunct="1"/>
            <a:endParaRPr lang="en-US" dirty="0" smtClean="0">
              <a:ea typeface="ＭＳ Ｐゴシック" pitchFamily="34" charset="-128"/>
            </a:endParaRPr>
          </a:p>
          <a:p>
            <a:pPr eaLnBrk="1" hangingPunct="1"/>
            <a:endParaRPr lang="en-US" dirty="0" smtClean="0">
              <a:ea typeface="ＭＳ Ｐゴシック" pitchFamily="34" charset="-128"/>
            </a:endParaRPr>
          </a:p>
          <a:p>
            <a:pPr eaLnBrk="1" hangingPunct="1"/>
            <a:endParaRPr lang="en-US" dirty="0" smtClean="0">
              <a:ea typeface="ＭＳ Ｐゴシック" pitchFamily="34"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sz="2400" dirty="0"/>
              <a:t>Workshop to support the development of national lighting design centers in the APEC </a:t>
            </a:r>
            <a:r>
              <a:rPr lang="en-US" sz="2400" dirty="0" smtClean="0"/>
              <a:t>region</a:t>
            </a:r>
            <a:r>
              <a:rPr lang="en-US" dirty="0"/>
              <a:t/>
            </a:r>
            <a:br>
              <a:rPr lang="en-US" dirty="0"/>
            </a:br>
            <a:r>
              <a:rPr lang="en-US" dirty="0" smtClean="0">
                <a:ea typeface="ＭＳ Ｐゴシック" pitchFamily="34" charset="-128"/>
              </a:rPr>
              <a:t/>
            </a:r>
            <a:br>
              <a:rPr lang="en-US" dirty="0" smtClean="0">
                <a:ea typeface="ＭＳ Ｐゴシック" pitchFamily="34" charset="-128"/>
              </a:rPr>
            </a:br>
            <a:endParaRPr lang="en-US" dirty="0" smtClean="0">
              <a:ea typeface="ＭＳ Ｐゴシック" pitchFamily="34" charset="-128"/>
            </a:endParaRPr>
          </a:p>
        </p:txBody>
      </p:sp>
      <p:sp>
        <p:nvSpPr>
          <p:cNvPr id="13315" name="Content Placeholder 2"/>
          <p:cNvSpPr>
            <a:spLocks noGrp="1"/>
          </p:cNvSpPr>
          <p:nvPr>
            <p:ph idx="1"/>
          </p:nvPr>
        </p:nvSpPr>
        <p:spPr/>
        <p:txBody>
          <a:bodyPr/>
          <a:lstStyle/>
          <a:p>
            <a:r>
              <a:rPr lang="en-US" dirty="0"/>
              <a:t>Public private partnership between governments, industries and universities to develop formal lighting design centers have been shown to be an effective model to stimulate, facilitate, and accelerate the development and commercialization of energy-efficient lighting and </a:t>
            </a:r>
            <a:r>
              <a:rPr lang="en-US" dirty="0" err="1"/>
              <a:t>daylighting</a:t>
            </a:r>
            <a:r>
              <a:rPr lang="en-US" dirty="0"/>
              <a:t> technologies in developed APEC economies.  Such centers are often located at leading universities and are targeted at the architectural and engineering design community to build the needed capacity for the development and demonstration of next-generation, emerging lighting and </a:t>
            </a:r>
            <a:r>
              <a:rPr lang="en-US" dirty="0" err="1"/>
              <a:t>daylighting</a:t>
            </a:r>
            <a:r>
              <a:rPr lang="en-US" dirty="0"/>
              <a:t> technologies. </a:t>
            </a:r>
            <a:endParaRPr lang="en-US" dirty="0" smtClean="0">
              <a:ea typeface="ＭＳ Ｐゴシック" pitchFamily="34" charset="-128"/>
            </a:endParaRPr>
          </a:p>
          <a:p>
            <a:pPr marL="0" indent="0">
              <a:buNone/>
            </a:pPr>
            <a:endParaRPr lang="en-US" dirty="0" smtClean="0">
              <a:ea typeface="ＭＳ Ｐゴシック" pitchFamily="34" charset="-128"/>
            </a:endParaRPr>
          </a:p>
        </p:txBody>
      </p:sp>
      <p:sp>
        <p:nvSpPr>
          <p:cNvPr id="13316" name="Slide Number Placeholder 3"/>
          <p:cNvSpPr>
            <a:spLocks noGrp="1"/>
          </p:cNvSpPr>
          <p:nvPr>
            <p:ph type="sldNum" sz="quarter" idx="10"/>
          </p:nvPr>
        </p:nvSpPr>
        <p:spPr bwMode="auto">
          <a:noFill/>
          <a:ln>
            <a:miter lim="800000"/>
            <a:headEnd/>
            <a:tailEnd/>
          </a:ln>
        </p:spPr>
        <p:txBody>
          <a:bodyPr/>
          <a:lstStyle/>
          <a:p>
            <a:fld id="{75B2EE1F-EBD7-493F-A9E0-58A4F5A80B10}" type="slidenum">
              <a:rPr lang="en-US" smtClean="0"/>
              <a:pPr/>
              <a:t>2</a:t>
            </a:fld>
            <a:endParaRPr lang="en-US"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Workshop to support the development of national lighting design centers in the APEC </a:t>
            </a:r>
            <a:r>
              <a:rPr lang="en-US" sz="2400" dirty="0" smtClean="0"/>
              <a:t>region: project goal</a:t>
            </a:r>
            <a:endParaRPr lang="en-US" sz="2400" dirty="0"/>
          </a:p>
        </p:txBody>
      </p:sp>
      <p:sp>
        <p:nvSpPr>
          <p:cNvPr id="3" name="Content Placeholder 2"/>
          <p:cNvSpPr>
            <a:spLocks noGrp="1"/>
          </p:cNvSpPr>
          <p:nvPr>
            <p:ph idx="1"/>
          </p:nvPr>
        </p:nvSpPr>
        <p:spPr>
          <a:xfrm>
            <a:off x="492125" y="1676399"/>
            <a:ext cx="8242300" cy="4010025"/>
          </a:xfrm>
        </p:spPr>
        <p:txBody>
          <a:bodyPr/>
          <a:lstStyle/>
          <a:p>
            <a:r>
              <a:rPr lang="en-US" dirty="0"/>
              <a:t>This project will support a workshop to be held along-side an APEC Expert Group on Energy Efficiency and Conservation (EGEEC) meeting that would bring together representatives from successful lighting design centers and leading researchers and government representatives from APEC member economies.  The workshop will be targeted at both the presentation of best practices and the definition of the next steps forward in the development of national lighting design centers in multiple APEC member economies.</a:t>
            </a:r>
          </a:p>
          <a:p>
            <a:r>
              <a:rPr lang="en-US" dirty="0"/>
              <a:t>Cost: Total $120,000  APEC Support fund: $</a:t>
            </a:r>
            <a:r>
              <a:rPr lang="en-US" dirty="0" smtClean="0"/>
              <a:t>80,000</a:t>
            </a:r>
          </a:p>
          <a:p>
            <a:r>
              <a:rPr lang="en-US" dirty="0" smtClean="0"/>
              <a:t>Project start date: 5/1/2012 Project end date: 12/11/2012</a:t>
            </a:r>
            <a:endParaRPr lang="en-US" dirty="0"/>
          </a:p>
          <a:p>
            <a:endParaRPr lang="en-US" dirty="0"/>
          </a:p>
        </p:txBody>
      </p:sp>
      <p:sp>
        <p:nvSpPr>
          <p:cNvPr id="4" name="Slide Number Placeholder 3"/>
          <p:cNvSpPr>
            <a:spLocks noGrp="1"/>
          </p:cNvSpPr>
          <p:nvPr>
            <p:ph type="sldNum" sz="quarter" idx="10"/>
          </p:nvPr>
        </p:nvSpPr>
        <p:spPr/>
        <p:txBody>
          <a:bodyPr/>
          <a:lstStyle/>
          <a:p>
            <a:pPr>
              <a:defRPr/>
            </a:pPr>
            <a:fld id="{48016CB5-BD77-488D-A98B-EF55056B8334}" type="slidenum">
              <a:rPr lang="en-US" smtClean="0"/>
              <a:pPr>
                <a:defRPr/>
              </a:pPr>
              <a:t>3</a:t>
            </a:fld>
            <a:endParaRPr lang="en-US"/>
          </a:p>
        </p:txBody>
      </p:sp>
    </p:spTree>
    <p:extLst>
      <p:ext uri="{BB962C8B-B14F-4D97-AF65-F5344CB8AC3E}">
        <p14:creationId xmlns:p14="http://schemas.microsoft.com/office/powerpoint/2010/main" val="41822316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Workshop to support the development of national lighting design centers in the APEC </a:t>
            </a:r>
            <a:r>
              <a:rPr lang="en-US" sz="2800" dirty="0" smtClean="0"/>
              <a:t>region: project background</a:t>
            </a:r>
            <a:endParaRPr lang="en-US" sz="2800" dirty="0"/>
          </a:p>
        </p:txBody>
      </p:sp>
      <p:sp>
        <p:nvSpPr>
          <p:cNvPr id="3" name="Content Placeholder 2"/>
          <p:cNvSpPr>
            <a:spLocks noGrp="1"/>
          </p:cNvSpPr>
          <p:nvPr>
            <p:ph idx="1"/>
          </p:nvPr>
        </p:nvSpPr>
        <p:spPr>
          <a:xfrm>
            <a:off x="444500" y="1943100"/>
            <a:ext cx="8204200" cy="3848100"/>
          </a:xfrm>
        </p:spPr>
        <p:txBody>
          <a:bodyPr/>
          <a:lstStyle/>
          <a:p>
            <a:r>
              <a:rPr lang="en-US" dirty="0" smtClean="0"/>
              <a:t>The project will build on the success of established building lighting centers such as:</a:t>
            </a:r>
          </a:p>
          <a:p>
            <a:pPr lvl="1"/>
            <a:r>
              <a:rPr lang="en-US" dirty="0"/>
              <a:t>The California Lighting Technology </a:t>
            </a:r>
            <a:r>
              <a:rPr lang="en-US" dirty="0" smtClean="0"/>
              <a:t>Center</a:t>
            </a:r>
            <a:r>
              <a:rPr lang="en-US" dirty="0"/>
              <a:t> </a:t>
            </a:r>
            <a:r>
              <a:rPr lang="en-US" dirty="0" smtClean="0"/>
              <a:t>at the University of California Davis (</a:t>
            </a:r>
            <a:r>
              <a:rPr lang="en-US" dirty="0" smtClean="0">
                <a:hlinkClick r:id="rId2"/>
              </a:rPr>
              <a:t>http</a:t>
            </a:r>
            <a:r>
              <a:rPr lang="en-US" dirty="0">
                <a:hlinkClick r:id="rId2"/>
              </a:rPr>
              <a:t>://cltc.ucdavis.edu</a:t>
            </a:r>
            <a:r>
              <a:rPr lang="en-US" dirty="0" smtClean="0">
                <a:hlinkClick r:id="rId2"/>
              </a:rPr>
              <a:t>/</a:t>
            </a:r>
            <a:r>
              <a:rPr lang="en-US" dirty="0" smtClean="0"/>
              <a:t>)</a:t>
            </a:r>
          </a:p>
          <a:p>
            <a:pPr lvl="1"/>
            <a:r>
              <a:rPr lang="en-US" dirty="0"/>
              <a:t>The Lighting Research </a:t>
            </a:r>
            <a:r>
              <a:rPr lang="en-US" dirty="0" smtClean="0"/>
              <a:t>Center at </a:t>
            </a:r>
            <a:r>
              <a:rPr lang="en-US" dirty="0"/>
              <a:t>Rensselaer Polytechnic </a:t>
            </a:r>
            <a:r>
              <a:rPr lang="en-US" dirty="0" smtClean="0"/>
              <a:t>Institute</a:t>
            </a:r>
            <a:r>
              <a:rPr lang="en-US" dirty="0"/>
              <a:t> (</a:t>
            </a:r>
            <a:r>
              <a:rPr lang="en-US" dirty="0">
                <a:hlinkClick r:id="rId3"/>
              </a:rPr>
              <a:t>http://www.lrc.rpi.edu</a:t>
            </a:r>
            <a:r>
              <a:rPr lang="en-US" dirty="0" smtClean="0">
                <a:hlinkClick r:id="rId3"/>
              </a:rPr>
              <a:t>/</a:t>
            </a:r>
            <a:r>
              <a:rPr lang="en-US" dirty="0" smtClean="0"/>
              <a:t>)</a:t>
            </a:r>
          </a:p>
          <a:p>
            <a:r>
              <a:rPr lang="en-US" dirty="0" smtClean="0"/>
              <a:t>The </a:t>
            </a:r>
            <a:r>
              <a:rPr lang="en-US" dirty="0"/>
              <a:t>centers meet their advanced lighting development goals through technology development, demonstrations, and outreach and education activities in partnership with utilities, lighting manufacturers, end users, builders, designers, researchers, academics, and government agencies</a:t>
            </a:r>
            <a:endParaRPr lang="en-US" dirty="0"/>
          </a:p>
        </p:txBody>
      </p:sp>
      <p:sp>
        <p:nvSpPr>
          <p:cNvPr id="4" name="Slide Number Placeholder 3"/>
          <p:cNvSpPr>
            <a:spLocks noGrp="1"/>
          </p:cNvSpPr>
          <p:nvPr>
            <p:ph type="sldNum" sz="quarter" idx="10"/>
          </p:nvPr>
        </p:nvSpPr>
        <p:spPr/>
        <p:txBody>
          <a:bodyPr/>
          <a:lstStyle/>
          <a:p>
            <a:pPr>
              <a:defRPr/>
            </a:pPr>
            <a:fld id="{48016CB5-BD77-488D-A98B-EF55056B8334}" type="slidenum">
              <a:rPr lang="en-US" smtClean="0"/>
              <a:pPr>
                <a:defRPr/>
              </a:pPr>
              <a:t>4</a:t>
            </a:fld>
            <a:endParaRPr lang="en-US"/>
          </a:p>
        </p:txBody>
      </p:sp>
    </p:spTree>
    <p:extLst>
      <p:ext uri="{BB962C8B-B14F-4D97-AF65-F5344CB8AC3E}">
        <p14:creationId xmlns:p14="http://schemas.microsoft.com/office/powerpoint/2010/main" val="3762071093"/>
      </p:ext>
    </p:extLst>
  </p:cSld>
  <p:clrMapOvr>
    <a:masterClrMapping/>
  </p:clrMapOvr>
</p:sld>
</file>

<file path=ppt/theme/theme1.xml><?xml version="1.0" encoding="utf-8"?>
<a:theme xmlns:a="http://schemas.openxmlformats.org/drawingml/2006/main" name="PNNL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NNL_Presentation_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NNL_Presentation_Templat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NNL_Presentation_Templat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NNL_Presentation_Templat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NNL_Presentation_Templat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NNL_Presentation_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NNL_Presentation_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NNL_Presentation_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PNNL_Presentation_Template 8">
        <a:dk1>
          <a:srgbClr val="000000"/>
        </a:dk1>
        <a:lt1>
          <a:srgbClr val="FFFFFF"/>
        </a:lt1>
        <a:dk2>
          <a:srgbClr val="000000"/>
        </a:dk2>
        <a:lt2>
          <a:srgbClr val="000000"/>
        </a:lt2>
        <a:accent1>
          <a:srgbClr val="000099"/>
        </a:accent1>
        <a:accent2>
          <a:srgbClr val="FFCC00"/>
        </a:accent2>
        <a:accent3>
          <a:srgbClr val="FFFFFF"/>
        </a:accent3>
        <a:accent4>
          <a:srgbClr val="000000"/>
        </a:accent4>
        <a:accent5>
          <a:srgbClr val="AAAACA"/>
        </a:accent5>
        <a:accent6>
          <a:srgbClr val="E7B900"/>
        </a:accent6>
        <a:hlink>
          <a:srgbClr val="CC3300"/>
        </a:hlink>
        <a:folHlink>
          <a:srgbClr val="800000"/>
        </a:folHlink>
      </a:clrScheme>
      <a:clrMap bg1="lt1" tx1="dk1" bg2="lt2" tx2="dk2" accent1="accent1" accent2="accent2" accent3="accent3" accent4="accent4" accent5="accent5" accent6="accent6" hlink="hlink" folHlink="folHlink"/>
    </a:extraClrScheme>
    <a:extraClrScheme>
      <a:clrScheme name="PNNL_Presentation_Template 9">
        <a:dk1>
          <a:srgbClr val="000000"/>
        </a:dk1>
        <a:lt1>
          <a:srgbClr val="FFFFFF"/>
        </a:lt1>
        <a:dk2>
          <a:srgbClr val="000000"/>
        </a:dk2>
        <a:lt2>
          <a:srgbClr val="4D4D4D"/>
        </a:lt2>
        <a:accent1>
          <a:srgbClr val="000099"/>
        </a:accent1>
        <a:accent2>
          <a:srgbClr val="FFCC00"/>
        </a:accent2>
        <a:accent3>
          <a:srgbClr val="FFFFFF"/>
        </a:accent3>
        <a:accent4>
          <a:srgbClr val="000000"/>
        </a:accent4>
        <a:accent5>
          <a:srgbClr val="AAAACA"/>
        </a:accent5>
        <a:accent6>
          <a:srgbClr val="E7B900"/>
        </a:accent6>
        <a:hlink>
          <a:srgbClr val="006600"/>
        </a:hlink>
        <a:folHlink>
          <a:srgbClr val="CC3300"/>
        </a:folHlink>
      </a:clrScheme>
      <a:clrMap bg1="lt1" tx1="dk1" bg2="lt2" tx2="dk2" accent1="accent1" accent2="accent2" accent3="accent3" accent4="accent4" accent5="accent5" accent6="accent6" hlink="hlink" folHlink="folHlink"/>
    </a:extraClrScheme>
    <a:extraClrScheme>
      <a:clrScheme name="PNNL_Presentation_Template 10">
        <a:dk1>
          <a:srgbClr val="000000"/>
        </a:dk1>
        <a:lt1>
          <a:srgbClr val="FFFFFF"/>
        </a:lt1>
        <a:dk2>
          <a:srgbClr val="000000"/>
        </a:dk2>
        <a:lt2>
          <a:srgbClr val="4D4D4D"/>
        </a:lt2>
        <a:accent1>
          <a:srgbClr val="336699"/>
        </a:accent1>
        <a:accent2>
          <a:srgbClr val="FFCC00"/>
        </a:accent2>
        <a:accent3>
          <a:srgbClr val="FFFFFF"/>
        </a:accent3>
        <a:accent4>
          <a:srgbClr val="000000"/>
        </a:accent4>
        <a:accent5>
          <a:srgbClr val="ADB8CA"/>
        </a:accent5>
        <a:accent6>
          <a:srgbClr val="E7B900"/>
        </a:accent6>
        <a:hlink>
          <a:srgbClr val="008080"/>
        </a:hlink>
        <a:folHlink>
          <a:srgbClr val="990033"/>
        </a:folHlink>
      </a:clrScheme>
      <a:clrMap bg1="lt1" tx1="dk1" bg2="lt2" tx2="dk2" accent1="accent1" accent2="accent2" accent3="accent3" accent4="accent4" accent5="accent5" accent6="accent6" hlink="hlink" folHlink="folHlink"/>
    </a:extraClrScheme>
    <a:extraClrScheme>
      <a:clrScheme name="PNNL_Presentation_Template 11">
        <a:dk1>
          <a:srgbClr val="000000"/>
        </a:dk1>
        <a:lt1>
          <a:srgbClr val="FFFFFF"/>
        </a:lt1>
        <a:dk2>
          <a:srgbClr val="CB7023"/>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PNNL1</Template>
  <TotalTime>1481</TotalTime>
  <Words>334</Words>
  <Application>Microsoft Office PowerPoint</Application>
  <PresentationFormat>Letter Paper (8.5x11 in)</PresentationFormat>
  <Paragraphs>25</Paragraphs>
  <Slides>4</Slides>
  <Notes>1</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PNNL1</vt:lpstr>
      <vt:lpstr>USA New Project Proposal</vt:lpstr>
      <vt:lpstr>Workshop to support the development of national lighting design centers in the APEC region  </vt:lpstr>
      <vt:lpstr>Workshop to support the development of national lighting design centers in the APEC region: project goal</vt:lpstr>
      <vt:lpstr>Workshop to support the development of national lighting design centers in the APEC region: project background</vt:lpstr>
    </vt:vector>
  </TitlesOfParts>
  <Company>ANL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Chair’s Update</dc:title>
  <dc:creator>IPD</dc:creator>
  <cp:lastModifiedBy>test</cp:lastModifiedBy>
  <cp:revision>192</cp:revision>
  <cp:lastPrinted>2003-04-23T14:44:46Z</cp:lastPrinted>
  <dcterms:created xsi:type="dcterms:W3CDTF">2003-05-27T20:34:38Z</dcterms:created>
  <dcterms:modified xsi:type="dcterms:W3CDTF">2012-02-27T23:34:00Z</dcterms:modified>
</cp:coreProperties>
</file>