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8" r:id="rId7"/>
    <p:sldId id="267" r:id="rId8"/>
    <p:sldId id="269" r:id="rId9"/>
    <p:sldId id="271" r:id="rId10"/>
    <p:sldId id="270" r:id="rId11"/>
    <p:sldId id="259" r:id="rId12"/>
    <p:sldId id="272" r:id="rId13"/>
    <p:sldId id="264" r:id="rId14"/>
    <p:sldId id="260" r:id="rId15"/>
    <p:sldId id="261" r:id="rId16"/>
    <p:sldId id="274" r:id="rId17"/>
    <p:sldId id="275" r:id="rId18"/>
    <p:sldId id="276" r:id="rId19"/>
    <p:sldId id="262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A8E4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55FB2-77EF-40DD-9CA1-F5DB536DD975}" type="doc">
      <dgm:prSet loTypeId="urn:microsoft.com/office/officeart/2005/8/layout/process4" loCatId="list" qsTypeId="urn:microsoft.com/office/officeart/2005/8/quickstyle/simple4" qsCatId="simple" csTypeId="urn:microsoft.com/office/officeart/2005/8/colors/accent3_3" csCatId="accent3" phldr="1"/>
      <dgm:spPr/>
      <dgm:t>
        <a:bodyPr/>
        <a:lstStyle/>
        <a:p>
          <a:pPr latinLnBrk="1"/>
          <a:endParaRPr lang="ko-KR" altLang="en-US"/>
        </a:p>
      </dgm:t>
    </dgm:pt>
    <dgm:pt modelId="{C631E409-86FF-4AE3-B2A4-910D91B7694D}">
      <dgm:prSet phldrT="[텍스트]" custT="1"/>
      <dgm:spPr/>
      <dgm:t>
        <a:bodyPr/>
        <a:lstStyle/>
        <a:p>
          <a:pPr latinLnBrk="1"/>
          <a:r>
            <a:rPr lang="en-US" altLang="ko-KR" sz="1500" b="1" dirty="0" smtClean="0">
              <a:latin typeface="Verdana" pitchFamily="34" charset="0"/>
            </a:rPr>
            <a:t>First phase (2005~2007)</a:t>
          </a:r>
          <a:endParaRPr lang="ko-KR" altLang="en-US" sz="1500" b="1" dirty="0">
            <a:latin typeface="Verdana" pitchFamily="34" charset="0"/>
          </a:endParaRPr>
        </a:p>
      </dgm:t>
    </dgm:pt>
    <dgm:pt modelId="{B480EE77-F337-4E5B-BC86-D4BBB2A8DBB8}" type="parTrans" cxnId="{B5C2E051-5544-49CA-B1E2-296686732E68}">
      <dgm:prSet/>
      <dgm:spPr/>
      <dgm:t>
        <a:bodyPr/>
        <a:lstStyle/>
        <a:p>
          <a:pPr latinLnBrk="1"/>
          <a:endParaRPr lang="ko-KR" altLang="en-US"/>
        </a:p>
      </dgm:t>
    </dgm:pt>
    <dgm:pt modelId="{A12930D9-B923-47F8-A241-1C4E442F48C9}" type="sibTrans" cxnId="{B5C2E051-5544-49CA-B1E2-296686732E68}">
      <dgm:prSet/>
      <dgm:spPr/>
      <dgm:t>
        <a:bodyPr/>
        <a:lstStyle/>
        <a:p>
          <a:pPr latinLnBrk="1"/>
          <a:endParaRPr lang="ko-KR" altLang="en-US"/>
        </a:p>
      </dgm:t>
    </dgm:pt>
    <dgm:pt modelId="{571FACB6-EEBD-484F-B5D3-F2519EDA1FD8}">
      <dgm:prSet phldrT="[텍스트]" custT="1"/>
      <dgm:spPr/>
      <dgm:t>
        <a:bodyPr/>
        <a:lstStyle/>
        <a:p>
          <a:pPr latinLnBrk="1"/>
          <a:r>
            <a:rPr lang="en-US" altLang="ko-KR" sz="1500" b="1" dirty="0" smtClean="0">
              <a:latin typeface="Verdana" pitchFamily="34" charset="0"/>
            </a:rPr>
            <a:t>Voluntary 1W policy</a:t>
          </a:r>
          <a:endParaRPr lang="ko-KR" altLang="en-US" sz="1500" b="1" dirty="0">
            <a:latin typeface="Verdana" pitchFamily="34" charset="0"/>
          </a:endParaRPr>
        </a:p>
      </dgm:t>
    </dgm:pt>
    <dgm:pt modelId="{92D7BE81-4BF7-48F3-BBC1-8C689B0ED375}" type="parTrans" cxnId="{95105068-441C-46EA-9203-6FE613EEF83D}">
      <dgm:prSet/>
      <dgm:spPr/>
      <dgm:t>
        <a:bodyPr/>
        <a:lstStyle/>
        <a:p>
          <a:pPr latinLnBrk="1"/>
          <a:endParaRPr lang="ko-KR" altLang="en-US"/>
        </a:p>
      </dgm:t>
    </dgm:pt>
    <dgm:pt modelId="{3E20CB2F-6D46-46C1-B09E-E15CF163A8EF}" type="sibTrans" cxnId="{95105068-441C-46EA-9203-6FE613EEF83D}">
      <dgm:prSet/>
      <dgm:spPr/>
      <dgm:t>
        <a:bodyPr/>
        <a:lstStyle/>
        <a:p>
          <a:pPr latinLnBrk="1"/>
          <a:endParaRPr lang="ko-KR" altLang="en-US"/>
        </a:p>
      </dgm:t>
    </dgm:pt>
    <dgm:pt modelId="{11C7B0BD-DCBF-430A-8823-7CB4D92ED94F}">
      <dgm:prSet phldrT="[텍스트]" custT="1"/>
      <dgm:spPr/>
      <dgm:t>
        <a:bodyPr/>
        <a:lstStyle/>
        <a:p>
          <a:pPr latinLnBrk="1"/>
          <a:r>
            <a:rPr lang="en-US" altLang="ko-KR" sz="1500" b="1" dirty="0" smtClean="0">
              <a:latin typeface="Verdana" pitchFamily="34" charset="0"/>
            </a:rPr>
            <a:t>Second phase (2008~2009)</a:t>
          </a:r>
          <a:endParaRPr lang="ko-KR" altLang="en-US" sz="1500" b="1" dirty="0">
            <a:latin typeface="Verdana" pitchFamily="34" charset="0"/>
          </a:endParaRPr>
        </a:p>
      </dgm:t>
    </dgm:pt>
    <dgm:pt modelId="{8AAD36BE-84B1-42CA-AA6B-060A1C79A067}" type="parTrans" cxnId="{6773BD7A-571F-4D1D-827D-331C1B035CB5}">
      <dgm:prSet/>
      <dgm:spPr/>
      <dgm:t>
        <a:bodyPr/>
        <a:lstStyle/>
        <a:p>
          <a:pPr latinLnBrk="1"/>
          <a:endParaRPr lang="ko-KR" altLang="en-US"/>
        </a:p>
      </dgm:t>
    </dgm:pt>
    <dgm:pt modelId="{F56E97D5-1D00-4F35-A241-0840469A6B06}" type="sibTrans" cxnId="{6773BD7A-571F-4D1D-827D-331C1B035CB5}">
      <dgm:prSet/>
      <dgm:spPr/>
      <dgm:t>
        <a:bodyPr/>
        <a:lstStyle/>
        <a:p>
          <a:pPr latinLnBrk="1"/>
          <a:endParaRPr lang="ko-KR" altLang="en-US"/>
        </a:p>
      </dgm:t>
    </dgm:pt>
    <dgm:pt modelId="{AAB92495-0E3E-4A6F-BFB2-ED8A15D4DD77}">
      <dgm:prSet phldrT="[텍스트]" custT="1"/>
      <dgm:spPr/>
      <dgm:t>
        <a:bodyPr/>
        <a:lstStyle/>
        <a:p>
          <a:pPr latinLnBrk="1"/>
          <a:r>
            <a:rPr lang="en-US" altLang="ko-KR" sz="1500" b="0" dirty="0" smtClean="0">
              <a:latin typeface="Verdana" pitchFamily="34" charset="0"/>
            </a:rPr>
            <a:t>Preparatory period for stable transition to mandatory regulation and mandatory regulation is in effect for limited products</a:t>
          </a:r>
          <a:endParaRPr lang="ko-KR" altLang="en-US" sz="1500" b="0" dirty="0">
            <a:latin typeface="Verdana" pitchFamily="34" charset="0"/>
          </a:endParaRPr>
        </a:p>
      </dgm:t>
    </dgm:pt>
    <dgm:pt modelId="{2B6029C3-A57E-483D-946F-AD8BDF36726A}" type="parTrans" cxnId="{BD0B0E7F-9A9B-4A47-B4B7-2FD0F23F1626}">
      <dgm:prSet/>
      <dgm:spPr/>
      <dgm:t>
        <a:bodyPr/>
        <a:lstStyle/>
        <a:p>
          <a:pPr latinLnBrk="1"/>
          <a:endParaRPr lang="ko-KR" altLang="en-US"/>
        </a:p>
      </dgm:t>
    </dgm:pt>
    <dgm:pt modelId="{C5F8BE39-97C8-4956-8BA3-48F3331B48DD}" type="sibTrans" cxnId="{BD0B0E7F-9A9B-4A47-B4B7-2FD0F23F1626}">
      <dgm:prSet/>
      <dgm:spPr/>
      <dgm:t>
        <a:bodyPr/>
        <a:lstStyle/>
        <a:p>
          <a:pPr latinLnBrk="1"/>
          <a:endParaRPr lang="ko-KR" altLang="en-US"/>
        </a:p>
      </dgm:t>
    </dgm:pt>
    <dgm:pt modelId="{EFA73491-A00B-4BF4-B01F-87A7EF34B0E3}">
      <dgm:prSet phldrT="[텍스트]" custT="1"/>
      <dgm:spPr/>
      <dgm:t>
        <a:bodyPr/>
        <a:lstStyle/>
        <a:p>
          <a:pPr latinLnBrk="1"/>
          <a:r>
            <a:rPr lang="en-US" altLang="ko-KR" sz="1500" b="1" dirty="0" smtClean="0">
              <a:latin typeface="Verdana" pitchFamily="34" charset="0"/>
            </a:rPr>
            <a:t>Third phase (from 2010)</a:t>
          </a:r>
          <a:endParaRPr lang="ko-KR" altLang="en-US" sz="1500" b="1" dirty="0">
            <a:latin typeface="Verdana" pitchFamily="34" charset="0"/>
          </a:endParaRPr>
        </a:p>
      </dgm:t>
    </dgm:pt>
    <dgm:pt modelId="{B5F0BB7C-DC99-4B33-8ECC-09356A11889C}" type="parTrans" cxnId="{B1C2B749-A529-47BC-A425-A31B2F46AE54}">
      <dgm:prSet/>
      <dgm:spPr/>
      <dgm:t>
        <a:bodyPr/>
        <a:lstStyle/>
        <a:p>
          <a:pPr latinLnBrk="1"/>
          <a:endParaRPr lang="ko-KR" altLang="en-US"/>
        </a:p>
      </dgm:t>
    </dgm:pt>
    <dgm:pt modelId="{C47C45D7-761E-4217-9F2E-9AC7ED12E284}" type="sibTrans" cxnId="{B1C2B749-A529-47BC-A425-A31B2F46AE54}">
      <dgm:prSet/>
      <dgm:spPr/>
      <dgm:t>
        <a:bodyPr/>
        <a:lstStyle/>
        <a:p>
          <a:pPr latinLnBrk="1"/>
          <a:endParaRPr lang="ko-KR" altLang="en-US"/>
        </a:p>
      </dgm:t>
    </dgm:pt>
    <dgm:pt modelId="{FE52CDB1-A9C5-4DEB-BD84-0001745B63B3}">
      <dgm:prSet phldrT="[텍스트]" custT="1"/>
      <dgm:spPr/>
      <dgm:t>
        <a:bodyPr/>
        <a:lstStyle/>
        <a:p>
          <a:pPr latinLnBrk="1"/>
          <a:r>
            <a:rPr lang="en-US" altLang="ko-KR" sz="1500" b="1" dirty="0" smtClean="0">
              <a:latin typeface="Verdana" pitchFamily="34" charset="0"/>
            </a:rPr>
            <a:t>Mandatory 1W policy</a:t>
          </a:r>
          <a:endParaRPr lang="ko-KR" altLang="en-US" sz="1500" b="1" dirty="0">
            <a:latin typeface="Verdana" pitchFamily="34" charset="0"/>
          </a:endParaRPr>
        </a:p>
      </dgm:t>
    </dgm:pt>
    <dgm:pt modelId="{03B90122-7B75-4B6C-8A24-C0B9B76528EC}" type="parTrans" cxnId="{C7D9BBF7-4E9E-4E4F-9DF0-29EDAA281840}">
      <dgm:prSet/>
      <dgm:spPr/>
      <dgm:t>
        <a:bodyPr/>
        <a:lstStyle/>
        <a:p>
          <a:pPr latinLnBrk="1"/>
          <a:endParaRPr lang="ko-KR" altLang="en-US"/>
        </a:p>
      </dgm:t>
    </dgm:pt>
    <dgm:pt modelId="{41490552-6C44-475C-93D3-67186F3BDCC6}" type="sibTrans" cxnId="{C7D9BBF7-4E9E-4E4F-9DF0-29EDAA281840}">
      <dgm:prSet/>
      <dgm:spPr/>
      <dgm:t>
        <a:bodyPr/>
        <a:lstStyle/>
        <a:p>
          <a:pPr latinLnBrk="1"/>
          <a:endParaRPr lang="ko-KR" altLang="en-US"/>
        </a:p>
      </dgm:t>
    </dgm:pt>
    <dgm:pt modelId="{82A2689E-7033-4489-838D-F5CF37CE66DD}" type="pres">
      <dgm:prSet presAssocID="{EF555FB2-77EF-40DD-9CA1-F5DB536DD9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C1BB13-9063-48E7-9940-069A69B34F83}" type="pres">
      <dgm:prSet presAssocID="{EFA73491-A00B-4BF4-B01F-87A7EF34B0E3}" presName="boxAndChildren" presStyleCnt="0"/>
      <dgm:spPr/>
    </dgm:pt>
    <dgm:pt modelId="{7A9BBBF2-ED7C-4725-8309-B1BDEC955A70}" type="pres">
      <dgm:prSet presAssocID="{EFA73491-A00B-4BF4-B01F-87A7EF34B0E3}" presName="parentText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74F07C37-BAD6-4E0E-848B-47FB80326542}" type="pres">
      <dgm:prSet presAssocID="{EFA73491-A00B-4BF4-B01F-87A7EF34B0E3}" presName="entire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7FDD701-9954-4EB4-AD10-68FFB08A8867}" type="pres">
      <dgm:prSet presAssocID="{EFA73491-A00B-4BF4-B01F-87A7EF34B0E3}" presName="descendantBox" presStyleCnt="0"/>
      <dgm:spPr/>
    </dgm:pt>
    <dgm:pt modelId="{A8773077-4025-43C9-B496-FC46DE4ACDB9}" type="pres">
      <dgm:prSet presAssocID="{FE52CDB1-A9C5-4DEB-BD84-0001745B63B3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EEE1981-B5A4-4646-A9E5-AC5D0DBC41C5}" type="pres">
      <dgm:prSet presAssocID="{F56E97D5-1D00-4F35-A241-0840469A6B06}" presName="sp" presStyleCnt="0"/>
      <dgm:spPr/>
    </dgm:pt>
    <dgm:pt modelId="{9D832C6A-1511-4F4E-AF73-EDA1522E03AF}" type="pres">
      <dgm:prSet presAssocID="{11C7B0BD-DCBF-430A-8823-7CB4D92ED94F}" presName="arrowAndChildren" presStyleCnt="0"/>
      <dgm:spPr/>
    </dgm:pt>
    <dgm:pt modelId="{22B54751-60A8-49A7-AF12-F1F395D36812}" type="pres">
      <dgm:prSet presAssocID="{11C7B0BD-DCBF-430A-8823-7CB4D92ED94F}" presName="parentTextArrow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2D65AD75-2CB7-42C5-BB05-38302C7CEA9D}" type="pres">
      <dgm:prSet presAssocID="{11C7B0BD-DCBF-430A-8823-7CB4D92ED94F}" presName="arrow" presStyleLbl="node1" presStyleIdx="1" presStyleCnt="3" custScaleY="111323"/>
      <dgm:spPr/>
      <dgm:t>
        <a:bodyPr/>
        <a:lstStyle/>
        <a:p>
          <a:pPr latinLnBrk="1"/>
          <a:endParaRPr lang="ko-KR" altLang="en-US"/>
        </a:p>
      </dgm:t>
    </dgm:pt>
    <dgm:pt modelId="{0B3F415E-EB65-43B2-A788-E7D9391DC553}" type="pres">
      <dgm:prSet presAssocID="{11C7B0BD-DCBF-430A-8823-7CB4D92ED94F}" presName="descendantArrow" presStyleCnt="0"/>
      <dgm:spPr/>
    </dgm:pt>
    <dgm:pt modelId="{DA193278-4A96-4692-94FA-AAA9C35F9E20}" type="pres">
      <dgm:prSet presAssocID="{AAB92495-0E3E-4A6F-BFB2-ED8A15D4DD77}" presName="childTextArrow" presStyleLbl="fgAccFollowNode1" presStyleIdx="1" presStyleCnt="3" custScaleY="14978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BD96BF7-3472-4ADA-9853-60136C300AB2}" type="pres">
      <dgm:prSet presAssocID="{A12930D9-B923-47F8-A241-1C4E442F48C9}" presName="sp" presStyleCnt="0"/>
      <dgm:spPr/>
    </dgm:pt>
    <dgm:pt modelId="{FC0F373E-BB46-4284-AFBB-574C7369F344}" type="pres">
      <dgm:prSet presAssocID="{C631E409-86FF-4AE3-B2A4-910D91B7694D}" presName="arrowAndChildren" presStyleCnt="0"/>
      <dgm:spPr/>
    </dgm:pt>
    <dgm:pt modelId="{A56A464E-B2DF-4D56-AB35-E69EBD585604}" type="pres">
      <dgm:prSet presAssocID="{C631E409-86FF-4AE3-B2A4-910D91B7694D}" presName="parentTextArrow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B4FFDF2E-E7AD-4F33-98D5-D291C8DFB7F5}" type="pres">
      <dgm:prSet presAssocID="{C631E409-86FF-4AE3-B2A4-910D91B7694D}" presName="arrow" presStyleLbl="node1" presStyleIdx="2" presStyleCnt="3" custLinFactNeighborX="1379" custLinFactNeighborY="1800"/>
      <dgm:spPr/>
      <dgm:t>
        <a:bodyPr/>
        <a:lstStyle/>
        <a:p>
          <a:pPr latinLnBrk="1"/>
          <a:endParaRPr lang="ko-KR" altLang="en-US"/>
        </a:p>
      </dgm:t>
    </dgm:pt>
    <dgm:pt modelId="{073778DB-1D42-4C52-A1C3-599B20295E9F}" type="pres">
      <dgm:prSet presAssocID="{C631E409-86FF-4AE3-B2A4-910D91B7694D}" presName="descendantArrow" presStyleCnt="0"/>
      <dgm:spPr/>
    </dgm:pt>
    <dgm:pt modelId="{AA957085-8AB9-47DB-9FF5-CCAB64B69596}" type="pres">
      <dgm:prSet presAssocID="{571FACB6-EEBD-484F-B5D3-F2519EDA1FD8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EA609D0-B178-402E-B518-41D341E988BB}" type="presOf" srcId="{571FACB6-EEBD-484F-B5D3-F2519EDA1FD8}" destId="{AA957085-8AB9-47DB-9FF5-CCAB64B69596}" srcOrd="0" destOrd="0" presId="urn:microsoft.com/office/officeart/2005/8/layout/process4"/>
    <dgm:cxn modelId="{BD0B0E7F-9A9B-4A47-B4B7-2FD0F23F1626}" srcId="{11C7B0BD-DCBF-430A-8823-7CB4D92ED94F}" destId="{AAB92495-0E3E-4A6F-BFB2-ED8A15D4DD77}" srcOrd="0" destOrd="0" parTransId="{2B6029C3-A57E-483D-946F-AD8BDF36726A}" sibTransId="{C5F8BE39-97C8-4956-8BA3-48F3331B48DD}"/>
    <dgm:cxn modelId="{49D43BD5-02FD-4BDA-84F6-B70DD2B9295A}" type="presOf" srcId="{EFA73491-A00B-4BF4-B01F-87A7EF34B0E3}" destId="{74F07C37-BAD6-4E0E-848B-47FB80326542}" srcOrd="1" destOrd="0" presId="urn:microsoft.com/office/officeart/2005/8/layout/process4"/>
    <dgm:cxn modelId="{121850F9-E92F-4626-A5D5-C10FC758FB26}" type="presOf" srcId="{11C7B0BD-DCBF-430A-8823-7CB4D92ED94F}" destId="{2D65AD75-2CB7-42C5-BB05-38302C7CEA9D}" srcOrd="1" destOrd="0" presId="urn:microsoft.com/office/officeart/2005/8/layout/process4"/>
    <dgm:cxn modelId="{95105068-441C-46EA-9203-6FE613EEF83D}" srcId="{C631E409-86FF-4AE3-B2A4-910D91B7694D}" destId="{571FACB6-EEBD-484F-B5D3-F2519EDA1FD8}" srcOrd="0" destOrd="0" parTransId="{92D7BE81-4BF7-48F3-BBC1-8C689B0ED375}" sibTransId="{3E20CB2F-6D46-46C1-B09E-E15CF163A8EF}"/>
    <dgm:cxn modelId="{FE00660E-9C2E-4315-8DAE-AA960C8A0A83}" type="presOf" srcId="{EF555FB2-77EF-40DD-9CA1-F5DB536DD975}" destId="{82A2689E-7033-4489-838D-F5CF37CE66DD}" srcOrd="0" destOrd="0" presId="urn:microsoft.com/office/officeart/2005/8/layout/process4"/>
    <dgm:cxn modelId="{95BAEFAF-B1D3-40A5-93ED-C6715EE4B97C}" type="presOf" srcId="{EFA73491-A00B-4BF4-B01F-87A7EF34B0E3}" destId="{7A9BBBF2-ED7C-4725-8309-B1BDEC955A70}" srcOrd="0" destOrd="0" presId="urn:microsoft.com/office/officeart/2005/8/layout/process4"/>
    <dgm:cxn modelId="{782E5F07-00C3-4867-B2C3-C03D609376D5}" type="presOf" srcId="{C631E409-86FF-4AE3-B2A4-910D91B7694D}" destId="{B4FFDF2E-E7AD-4F33-98D5-D291C8DFB7F5}" srcOrd="1" destOrd="0" presId="urn:microsoft.com/office/officeart/2005/8/layout/process4"/>
    <dgm:cxn modelId="{B5C2E051-5544-49CA-B1E2-296686732E68}" srcId="{EF555FB2-77EF-40DD-9CA1-F5DB536DD975}" destId="{C631E409-86FF-4AE3-B2A4-910D91B7694D}" srcOrd="0" destOrd="0" parTransId="{B480EE77-F337-4E5B-BC86-D4BBB2A8DBB8}" sibTransId="{A12930D9-B923-47F8-A241-1C4E442F48C9}"/>
    <dgm:cxn modelId="{C7D9BBF7-4E9E-4E4F-9DF0-29EDAA281840}" srcId="{EFA73491-A00B-4BF4-B01F-87A7EF34B0E3}" destId="{FE52CDB1-A9C5-4DEB-BD84-0001745B63B3}" srcOrd="0" destOrd="0" parTransId="{03B90122-7B75-4B6C-8A24-C0B9B76528EC}" sibTransId="{41490552-6C44-475C-93D3-67186F3BDCC6}"/>
    <dgm:cxn modelId="{AEFF5790-5013-4DA7-8F92-C0D0B4A01D43}" type="presOf" srcId="{C631E409-86FF-4AE3-B2A4-910D91B7694D}" destId="{A56A464E-B2DF-4D56-AB35-E69EBD585604}" srcOrd="0" destOrd="0" presId="urn:microsoft.com/office/officeart/2005/8/layout/process4"/>
    <dgm:cxn modelId="{BB4F50B7-010E-4D6C-B3A1-CCA1421F4683}" type="presOf" srcId="{FE52CDB1-A9C5-4DEB-BD84-0001745B63B3}" destId="{A8773077-4025-43C9-B496-FC46DE4ACDB9}" srcOrd="0" destOrd="0" presId="urn:microsoft.com/office/officeart/2005/8/layout/process4"/>
    <dgm:cxn modelId="{B1C2B749-A529-47BC-A425-A31B2F46AE54}" srcId="{EF555FB2-77EF-40DD-9CA1-F5DB536DD975}" destId="{EFA73491-A00B-4BF4-B01F-87A7EF34B0E3}" srcOrd="2" destOrd="0" parTransId="{B5F0BB7C-DC99-4B33-8ECC-09356A11889C}" sibTransId="{C47C45D7-761E-4217-9F2E-9AC7ED12E284}"/>
    <dgm:cxn modelId="{C59A3DB1-EDCB-4D5D-917F-D77D96F5ABA2}" type="presOf" srcId="{11C7B0BD-DCBF-430A-8823-7CB4D92ED94F}" destId="{22B54751-60A8-49A7-AF12-F1F395D36812}" srcOrd="0" destOrd="0" presId="urn:microsoft.com/office/officeart/2005/8/layout/process4"/>
    <dgm:cxn modelId="{6773BD7A-571F-4D1D-827D-331C1B035CB5}" srcId="{EF555FB2-77EF-40DD-9CA1-F5DB536DD975}" destId="{11C7B0BD-DCBF-430A-8823-7CB4D92ED94F}" srcOrd="1" destOrd="0" parTransId="{8AAD36BE-84B1-42CA-AA6B-060A1C79A067}" sibTransId="{F56E97D5-1D00-4F35-A241-0840469A6B06}"/>
    <dgm:cxn modelId="{B166E2CA-25F5-4368-9F98-47CACBD10298}" type="presOf" srcId="{AAB92495-0E3E-4A6F-BFB2-ED8A15D4DD77}" destId="{DA193278-4A96-4692-94FA-AAA9C35F9E20}" srcOrd="0" destOrd="0" presId="urn:microsoft.com/office/officeart/2005/8/layout/process4"/>
    <dgm:cxn modelId="{C1246E17-1151-4D4C-8FF8-6ADAB6DED7E6}" type="presParOf" srcId="{82A2689E-7033-4489-838D-F5CF37CE66DD}" destId="{37C1BB13-9063-48E7-9940-069A69B34F83}" srcOrd="0" destOrd="0" presId="urn:microsoft.com/office/officeart/2005/8/layout/process4"/>
    <dgm:cxn modelId="{5DB5C2E6-1334-4822-BD8A-8F357E44A4C9}" type="presParOf" srcId="{37C1BB13-9063-48E7-9940-069A69B34F83}" destId="{7A9BBBF2-ED7C-4725-8309-B1BDEC955A70}" srcOrd="0" destOrd="0" presId="urn:microsoft.com/office/officeart/2005/8/layout/process4"/>
    <dgm:cxn modelId="{ADB773E9-8CCB-4A56-92F2-BDF28B3EE44D}" type="presParOf" srcId="{37C1BB13-9063-48E7-9940-069A69B34F83}" destId="{74F07C37-BAD6-4E0E-848B-47FB80326542}" srcOrd="1" destOrd="0" presId="urn:microsoft.com/office/officeart/2005/8/layout/process4"/>
    <dgm:cxn modelId="{E0603452-63B0-4ED9-B186-6EC69D908DF7}" type="presParOf" srcId="{37C1BB13-9063-48E7-9940-069A69B34F83}" destId="{B7FDD701-9954-4EB4-AD10-68FFB08A8867}" srcOrd="2" destOrd="0" presId="urn:microsoft.com/office/officeart/2005/8/layout/process4"/>
    <dgm:cxn modelId="{E05C887F-5609-47F0-BDD0-B2FBA40EF2D0}" type="presParOf" srcId="{B7FDD701-9954-4EB4-AD10-68FFB08A8867}" destId="{A8773077-4025-43C9-B496-FC46DE4ACDB9}" srcOrd="0" destOrd="0" presId="urn:microsoft.com/office/officeart/2005/8/layout/process4"/>
    <dgm:cxn modelId="{441B84AE-D1DE-4B46-8FA6-4C5221BC4D1A}" type="presParOf" srcId="{82A2689E-7033-4489-838D-F5CF37CE66DD}" destId="{9EEE1981-B5A4-4646-A9E5-AC5D0DBC41C5}" srcOrd="1" destOrd="0" presId="urn:microsoft.com/office/officeart/2005/8/layout/process4"/>
    <dgm:cxn modelId="{31BF1768-57FF-4EC6-B643-05B240CF102E}" type="presParOf" srcId="{82A2689E-7033-4489-838D-F5CF37CE66DD}" destId="{9D832C6A-1511-4F4E-AF73-EDA1522E03AF}" srcOrd="2" destOrd="0" presId="urn:microsoft.com/office/officeart/2005/8/layout/process4"/>
    <dgm:cxn modelId="{666E9C89-83D9-4261-9C93-2FD2DE651FE1}" type="presParOf" srcId="{9D832C6A-1511-4F4E-AF73-EDA1522E03AF}" destId="{22B54751-60A8-49A7-AF12-F1F395D36812}" srcOrd="0" destOrd="0" presId="urn:microsoft.com/office/officeart/2005/8/layout/process4"/>
    <dgm:cxn modelId="{1DC15A3E-017A-463E-A9E3-833AFC4C61D7}" type="presParOf" srcId="{9D832C6A-1511-4F4E-AF73-EDA1522E03AF}" destId="{2D65AD75-2CB7-42C5-BB05-38302C7CEA9D}" srcOrd="1" destOrd="0" presId="urn:microsoft.com/office/officeart/2005/8/layout/process4"/>
    <dgm:cxn modelId="{9133C2D5-326D-4A2A-93B6-D06A0E72ED45}" type="presParOf" srcId="{9D832C6A-1511-4F4E-AF73-EDA1522E03AF}" destId="{0B3F415E-EB65-43B2-A788-E7D9391DC553}" srcOrd="2" destOrd="0" presId="urn:microsoft.com/office/officeart/2005/8/layout/process4"/>
    <dgm:cxn modelId="{BB92964A-EEF0-4FE0-876F-9313D12B6397}" type="presParOf" srcId="{0B3F415E-EB65-43B2-A788-E7D9391DC553}" destId="{DA193278-4A96-4692-94FA-AAA9C35F9E20}" srcOrd="0" destOrd="0" presId="urn:microsoft.com/office/officeart/2005/8/layout/process4"/>
    <dgm:cxn modelId="{EAF0E8E1-2FB9-451C-9CF3-C04064E2BA23}" type="presParOf" srcId="{82A2689E-7033-4489-838D-F5CF37CE66DD}" destId="{DBD96BF7-3472-4ADA-9853-60136C300AB2}" srcOrd="3" destOrd="0" presId="urn:microsoft.com/office/officeart/2005/8/layout/process4"/>
    <dgm:cxn modelId="{D7F99076-32EB-4CBB-B4BE-0A209B8C49FE}" type="presParOf" srcId="{82A2689E-7033-4489-838D-F5CF37CE66DD}" destId="{FC0F373E-BB46-4284-AFBB-574C7369F344}" srcOrd="4" destOrd="0" presId="urn:microsoft.com/office/officeart/2005/8/layout/process4"/>
    <dgm:cxn modelId="{ED1713C8-1340-417D-A032-E91480579293}" type="presParOf" srcId="{FC0F373E-BB46-4284-AFBB-574C7369F344}" destId="{A56A464E-B2DF-4D56-AB35-E69EBD585604}" srcOrd="0" destOrd="0" presId="urn:microsoft.com/office/officeart/2005/8/layout/process4"/>
    <dgm:cxn modelId="{A2B882F0-8D5A-4577-9FE8-BB7C67A273F5}" type="presParOf" srcId="{FC0F373E-BB46-4284-AFBB-574C7369F344}" destId="{B4FFDF2E-E7AD-4F33-98D5-D291C8DFB7F5}" srcOrd="1" destOrd="0" presId="urn:microsoft.com/office/officeart/2005/8/layout/process4"/>
    <dgm:cxn modelId="{B6B742F1-5764-43BC-9A8F-2191744F1263}" type="presParOf" srcId="{FC0F373E-BB46-4284-AFBB-574C7369F344}" destId="{073778DB-1D42-4C52-A1C3-599B20295E9F}" srcOrd="2" destOrd="0" presId="urn:microsoft.com/office/officeart/2005/8/layout/process4"/>
    <dgm:cxn modelId="{EB05F6B4-B41B-4230-9CCD-5BBB7EC36904}" type="presParOf" srcId="{073778DB-1D42-4C52-A1C3-599B20295E9F}" destId="{AA957085-8AB9-47DB-9FF5-CCAB64B6959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6D74F3-DA2B-4914-9FB5-192C61DBE621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D4A2BC51-F8E9-45CF-B45C-065EFCCB667F}">
      <dgm:prSet phldrT="[텍스트]"/>
      <dgm:spPr/>
      <dgm:t>
        <a:bodyPr/>
        <a:lstStyle/>
        <a:p>
          <a:pPr latinLnBrk="1"/>
          <a:r>
            <a:rPr lang="en-US" altLang="ko-KR" b="1" dirty="0" smtClean="0">
              <a:latin typeface="Verdana" pitchFamily="34" charset="0"/>
            </a:rPr>
            <a:t>Standby Korea</a:t>
          </a:r>
        </a:p>
        <a:p>
          <a:pPr latinLnBrk="1"/>
          <a:r>
            <a:rPr lang="en-US" altLang="ko-KR" b="1" dirty="0" smtClean="0">
              <a:latin typeface="Verdana" pitchFamily="34" charset="0"/>
            </a:rPr>
            <a:t>2015</a:t>
          </a:r>
          <a:endParaRPr lang="ko-KR" altLang="en-US" b="1" dirty="0">
            <a:latin typeface="Verdana" pitchFamily="34" charset="0"/>
          </a:endParaRPr>
        </a:p>
      </dgm:t>
    </dgm:pt>
    <dgm:pt modelId="{C2086C68-F828-4E67-8CEB-01077250E1A8}" type="parTrans" cxnId="{5AA55E94-B2D1-470D-910B-3988D95239B9}">
      <dgm:prSet/>
      <dgm:spPr/>
      <dgm:t>
        <a:bodyPr/>
        <a:lstStyle/>
        <a:p>
          <a:pPr latinLnBrk="1"/>
          <a:endParaRPr lang="ko-KR" altLang="en-US"/>
        </a:p>
      </dgm:t>
    </dgm:pt>
    <dgm:pt modelId="{9EB4FB4B-427B-4E4F-BFB6-6757D8BDF44C}" type="sibTrans" cxnId="{5AA55E94-B2D1-470D-910B-3988D95239B9}">
      <dgm:prSet/>
      <dgm:spPr/>
      <dgm:t>
        <a:bodyPr/>
        <a:lstStyle/>
        <a:p>
          <a:pPr latinLnBrk="1"/>
          <a:endParaRPr lang="ko-KR" altLang="en-US"/>
        </a:p>
      </dgm:t>
    </dgm:pt>
    <dgm:pt modelId="{DB5030C1-861D-4C3A-AC82-6B7D03BEEB82}">
      <dgm:prSet phldrT="[텍스트]" custT="1"/>
      <dgm:spPr/>
      <dgm:t>
        <a:bodyPr/>
        <a:lstStyle/>
        <a:p>
          <a:pPr latinLnBrk="1"/>
          <a:endParaRPr lang="en-US" altLang="ko-KR" sz="1500" b="1" dirty="0" smtClean="0">
            <a:latin typeface="Verdana" pitchFamily="34" charset="0"/>
          </a:endParaRPr>
        </a:p>
        <a:p>
          <a:pPr latinLnBrk="1"/>
          <a:endParaRPr lang="en-US" altLang="ko-KR" sz="1500" b="1" dirty="0" smtClean="0">
            <a:latin typeface="Verdana" pitchFamily="34" charset="0"/>
          </a:endParaRP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Standby Power 0.5W 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by 2015</a:t>
          </a:r>
          <a:endParaRPr lang="ko-KR" altLang="en-US" sz="1500" b="1" dirty="0">
            <a:latin typeface="Verdana" pitchFamily="34" charset="0"/>
          </a:endParaRPr>
        </a:p>
      </dgm:t>
    </dgm:pt>
    <dgm:pt modelId="{616A8664-D16D-434C-83FA-A2B95CA15532}" type="parTrans" cxnId="{2045B8D3-32A7-46A3-9D85-DA8B6DCD2AE1}">
      <dgm:prSet/>
      <dgm:spPr/>
      <dgm:t>
        <a:bodyPr/>
        <a:lstStyle/>
        <a:p>
          <a:pPr latinLnBrk="1"/>
          <a:endParaRPr lang="ko-KR" altLang="en-US"/>
        </a:p>
      </dgm:t>
    </dgm:pt>
    <dgm:pt modelId="{B8FFBE49-019C-4F30-B3E9-A032C51BDF4C}" type="sibTrans" cxnId="{2045B8D3-32A7-46A3-9D85-DA8B6DCD2AE1}">
      <dgm:prSet/>
      <dgm:spPr/>
      <dgm:t>
        <a:bodyPr/>
        <a:lstStyle/>
        <a:p>
          <a:pPr latinLnBrk="1"/>
          <a:endParaRPr lang="ko-KR" altLang="en-US"/>
        </a:p>
      </dgm:t>
    </dgm:pt>
    <dgm:pt modelId="{44431E6A-F0D5-416C-B9AA-D99DA16F2601}">
      <dgm:prSet phldrT="[텍스트]" custT="1"/>
      <dgm:spPr/>
      <dgm:t>
        <a:bodyPr/>
        <a:lstStyle/>
        <a:p>
          <a:pPr latinLnBrk="1"/>
          <a:endParaRPr lang="en-US" altLang="ko-KR" sz="1400" b="1" dirty="0" smtClean="0">
            <a:latin typeface="Verdana" pitchFamily="34" charset="0"/>
          </a:endParaRPr>
        </a:p>
        <a:p>
          <a:pPr latinLnBrk="1"/>
          <a:endParaRPr lang="en-US" altLang="ko-KR" sz="1400" b="1" dirty="0" smtClean="0">
            <a:latin typeface="Verdana" pitchFamily="34" charset="0"/>
          </a:endParaRPr>
        </a:p>
        <a:p>
          <a:pPr latinLnBrk="1"/>
          <a:r>
            <a:rPr lang="en-US" altLang="ko-KR" sz="1400" b="1" dirty="0" smtClean="0">
              <a:latin typeface="Verdana" pitchFamily="34" charset="0"/>
            </a:rPr>
            <a:t> Networked standby 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: Mandatory of Set-top boxes’ Passive standby                power mode </a:t>
          </a:r>
          <a:endParaRPr lang="ko-KR" altLang="en-US" sz="1500" b="1" dirty="0">
            <a:latin typeface="Verdana" pitchFamily="34" charset="0"/>
          </a:endParaRPr>
        </a:p>
      </dgm:t>
    </dgm:pt>
    <dgm:pt modelId="{E051CE81-48EC-4318-9CAE-01BCE83D2694}" type="parTrans" cxnId="{F54A1385-21A7-405E-9CEB-6E8A62F4E177}">
      <dgm:prSet/>
      <dgm:spPr/>
      <dgm:t>
        <a:bodyPr/>
        <a:lstStyle/>
        <a:p>
          <a:pPr latinLnBrk="1"/>
          <a:endParaRPr lang="ko-KR" altLang="en-US"/>
        </a:p>
      </dgm:t>
    </dgm:pt>
    <dgm:pt modelId="{78F0DCEC-B737-44F7-A38C-F588B463BC13}" type="sibTrans" cxnId="{F54A1385-21A7-405E-9CEB-6E8A62F4E177}">
      <dgm:prSet/>
      <dgm:spPr/>
      <dgm:t>
        <a:bodyPr/>
        <a:lstStyle/>
        <a:p>
          <a:pPr latinLnBrk="1"/>
          <a:endParaRPr lang="ko-KR" altLang="en-US"/>
        </a:p>
      </dgm:t>
    </dgm:pt>
    <dgm:pt modelId="{3C7E5BE2-585C-449D-A270-596EA0C61D88}">
      <dgm:prSet phldrT="[텍스트]" custT="1"/>
      <dgm:spPr/>
      <dgm:t>
        <a:bodyPr/>
        <a:lstStyle/>
        <a:p>
          <a:pPr latinLnBrk="1"/>
          <a:r>
            <a:rPr lang="en-US" altLang="ko-KR" sz="1500" b="1" dirty="0" smtClean="0">
              <a:latin typeface="Verdana" pitchFamily="34" charset="0"/>
            </a:rPr>
            <a:t> Adopting TEC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(Typical  Energy  Consumption)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: Computers, etc</a:t>
          </a:r>
        </a:p>
      </dgm:t>
    </dgm:pt>
    <dgm:pt modelId="{4257665B-BA66-4E2C-B705-F0EAF8524005}" type="parTrans" cxnId="{59E0B725-C669-4A5D-A8DE-57F8AF3CB779}">
      <dgm:prSet/>
      <dgm:spPr/>
      <dgm:t>
        <a:bodyPr/>
        <a:lstStyle/>
        <a:p>
          <a:pPr latinLnBrk="1"/>
          <a:endParaRPr lang="ko-KR" altLang="en-US"/>
        </a:p>
      </dgm:t>
    </dgm:pt>
    <dgm:pt modelId="{D217B878-9722-4E57-B188-0C3C4BE11022}" type="sibTrans" cxnId="{59E0B725-C669-4A5D-A8DE-57F8AF3CB779}">
      <dgm:prSet/>
      <dgm:spPr/>
      <dgm:t>
        <a:bodyPr/>
        <a:lstStyle/>
        <a:p>
          <a:pPr latinLnBrk="1"/>
          <a:endParaRPr lang="ko-KR" altLang="en-US"/>
        </a:p>
      </dgm:t>
    </dgm:pt>
    <dgm:pt modelId="{9FDF2886-F3F1-47EF-8CA5-449BEAD9E413}">
      <dgm:prSet phldrT="[텍스트]"/>
      <dgm:spPr/>
      <dgm:t>
        <a:bodyPr/>
        <a:lstStyle/>
        <a:p>
          <a:pPr latinLnBrk="1"/>
          <a:r>
            <a:rPr lang="en-US" altLang="ko-KR" b="1" dirty="0" smtClean="0">
              <a:latin typeface="Verdana" pitchFamily="34" charset="0"/>
            </a:rPr>
            <a:t>Adopting On-mode</a:t>
          </a:r>
        </a:p>
        <a:p>
          <a:pPr latinLnBrk="1"/>
          <a:r>
            <a:rPr lang="en-US" altLang="ko-KR" b="1" dirty="0" smtClean="0">
              <a:latin typeface="Verdana" pitchFamily="34" charset="0"/>
            </a:rPr>
            <a:t>: Monitors</a:t>
          </a:r>
          <a:endParaRPr lang="ko-KR" altLang="en-US" b="1" dirty="0">
            <a:latin typeface="Verdana" pitchFamily="34" charset="0"/>
          </a:endParaRPr>
        </a:p>
      </dgm:t>
    </dgm:pt>
    <dgm:pt modelId="{211CFC8B-19B0-4369-8904-5A110C33DFC1}" type="parTrans" cxnId="{CDD13E3F-095D-4D6D-A296-B91A926A709B}">
      <dgm:prSet/>
      <dgm:spPr/>
      <dgm:t>
        <a:bodyPr/>
        <a:lstStyle/>
        <a:p>
          <a:pPr latinLnBrk="1"/>
          <a:endParaRPr lang="ko-KR" altLang="en-US"/>
        </a:p>
      </dgm:t>
    </dgm:pt>
    <dgm:pt modelId="{ED2A3A26-1EE1-46FA-8EE7-124046D9BE63}" type="sibTrans" cxnId="{CDD13E3F-095D-4D6D-A296-B91A926A709B}">
      <dgm:prSet/>
      <dgm:spPr/>
      <dgm:t>
        <a:bodyPr/>
        <a:lstStyle/>
        <a:p>
          <a:pPr latinLnBrk="1"/>
          <a:endParaRPr lang="ko-KR" altLang="en-US"/>
        </a:p>
      </dgm:t>
    </dgm:pt>
    <dgm:pt modelId="{B617441C-0518-4F2A-86A7-0189F253D347}" type="pres">
      <dgm:prSet presAssocID="{2A6D74F3-DA2B-4914-9FB5-192C61DBE62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C9B4FC0-9678-4AD0-B8AC-9E0E9E60BD08}" type="pres">
      <dgm:prSet presAssocID="{2A6D74F3-DA2B-4914-9FB5-192C61DBE621}" presName="matrix" presStyleCnt="0"/>
      <dgm:spPr/>
    </dgm:pt>
    <dgm:pt modelId="{E7F46A2D-E0A2-4AEF-BAAF-A5B12F00DCE7}" type="pres">
      <dgm:prSet presAssocID="{2A6D74F3-DA2B-4914-9FB5-192C61DBE621}" presName="tile1" presStyleLbl="node1" presStyleIdx="0" presStyleCnt="4" custLinFactNeighborX="-7317" custLinFactNeighborY="-4063"/>
      <dgm:spPr/>
      <dgm:t>
        <a:bodyPr/>
        <a:lstStyle/>
        <a:p>
          <a:pPr latinLnBrk="1"/>
          <a:endParaRPr lang="ko-KR" altLang="en-US"/>
        </a:p>
      </dgm:t>
    </dgm:pt>
    <dgm:pt modelId="{7DD6F15D-0D34-4F1F-A1B9-F7FE94D356B0}" type="pres">
      <dgm:prSet presAssocID="{2A6D74F3-DA2B-4914-9FB5-192C61DBE62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A4B28B-FF2E-4E3B-A284-73A329510557}" type="pres">
      <dgm:prSet presAssocID="{2A6D74F3-DA2B-4914-9FB5-192C61DBE621}" presName="tile2" presStyleLbl="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69C0DBF4-41F1-4EB7-9461-B5E30F793147}" type="pres">
      <dgm:prSet presAssocID="{2A6D74F3-DA2B-4914-9FB5-192C61DBE62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D245E2-6194-4A9D-ADE6-DD92DD82F78B}" type="pres">
      <dgm:prSet presAssocID="{2A6D74F3-DA2B-4914-9FB5-192C61DBE621}" presName="tile3" presStyleLbl="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229D69C2-7576-4C27-ADB6-FC0AA09F4BD3}" type="pres">
      <dgm:prSet presAssocID="{2A6D74F3-DA2B-4914-9FB5-192C61DBE62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FEA113-05F7-4799-8DD2-BF44618CDADD}" type="pres">
      <dgm:prSet presAssocID="{2A6D74F3-DA2B-4914-9FB5-192C61DBE621}" presName="tile4" presStyleLbl="node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5AE3294C-79C8-479F-8664-DCCF12A2ED47}" type="pres">
      <dgm:prSet presAssocID="{2A6D74F3-DA2B-4914-9FB5-192C61DBE62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847FE2-49D0-4516-95D5-38A4B764CC0C}" type="pres">
      <dgm:prSet presAssocID="{2A6D74F3-DA2B-4914-9FB5-192C61DBE62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6622162-2747-467C-81A2-2DFE10BBF2F1}" type="presOf" srcId="{44431E6A-F0D5-416C-B9AA-D99DA16F2601}" destId="{69C0DBF4-41F1-4EB7-9461-B5E30F793147}" srcOrd="1" destOrd="0" presId="urn:microsoft.com/office/officeart/2005/8/layout/matrix1"/>
    <dgm:cxn modelId="{5AA55E94-B2D1-470D-910B-3988D95239B9}" srcId="{2A6D74F3-DA2B-4914-9FB5-192C61DBE621}" destId="{D4A2BC51-F8E9-45CF-B45C-065EFCCB667F}" srcOrd="0" destOrd="0" parTransId="{C2086C68-F828-4E67-8CEB-01077250E1A8}" sibTransId="{9EB4FB4B-427B-4E4F-BFB6-6757D8BDF44C}"/>
    <dgm:cxn modelId="{86BB51A7-AE44-457A-AC95-3A997B96798C}" type="presOf" srcId="{3C7E5BE2-585C-449D-A270-596EA0C61D88}" destId="{C1D245E2-6194-4A9D-ADE6-DD92DD82F78B}" srcOrd="0" destOrd="0" presId="urn:microsoft.com/office/officeart/2005/8/layout/matrix1"/>
    <dgm:cxn modelId="{00BA542E-CF5A-4BD3-88E1-D4B762C2A33B}" type="presOf" srcId="{2A6D74F3-DA2B-4914-9FB5-192C61DBE621}" destId="{B617441C-0518-4F2A-86A7-0189F253D347}" srcOrd="0" destOrd="0" presId="urn:microsoft.com/office/officeart/2005/8/layout/matrix1"/>
    <dgm:cxn modelId="{CDD13E3F-095D-4D6D-A296-B91A926A709B}" srcId="{D4A2BC51-F8E9-45CF-B45C-065EFCCB667F}" destId="{9FDF2886-F3F1-47EF-8CA5-449BEAD9E413}" srcOrd="3" destOrd="0" parTransId="{211CFC8B-19B0-4369-8904-5A110C33DFC1}" sibTransId="{ED2A3A26-1EE1-46FA-8EE7-124046D9BE63}"/>
    <dgm:cxn modelId="{C48595D7-F2C8-417C-AF7E-AD41F1B12720}" type="presOf" srcId="{9FDF2886-F3F1-47EF-8CA5-449BEAD9E413}" destId="{5CFEA113-05F7-4799-8DD2-BF44618CDADD}" srcOrd="0" destOrd="0" presId="urn:microsoft.com/office/officeart/2005/8/layout/matrix1"/>
    <dgm:cxn modelId="{138F8A95-FF6F-4148-AE8A-0D104E06C6CF}" type="presOf" srcId="{3C7E5BE2-585C-449D-A270-596EA0C61D88}" destId="{229D69C2-7576-4C27-ADB6-FC0AA09F4BD3}" srcOrd="1" destOrd="0" presId="urn:microsoft.com/office/officeart/2005/8/layout/matrix1"/>
    <dgm:cxn modelId="{71DA55F7-8E56-420E-AD8A-FA0E33D3C7B4}" type="presOf" srcId="{DB5030C1-861D-4C3A-AC82-6B7D03BEEB82}" destId="{7DD6F15D-0D34-4F1F-A1B9-F7FE94D356B0}" srcOrd="1" destOrd="0" presId="urn:microsoft.com/office/officeart/2005/8/layout/matrix1"/>
    <dgm:cxn modelId="{59E0B725-C669-4A5D-A8DE-57F8AF3CB779}" srcId="{D4A2BC51-F8E9-45CF-B45C-065EFCCB667F}" destId="{3C7E5BE2-585C-449D-A270-596EA0C61D88}" srcOrd="2" destOrd="0" parTransId="{4257665B-BA66-4E2C-B705-F0EAF8524005}" sibTransId="{D217B878-9722-4E57-B188-0C3C4BE11022}"/>
    <dgm:cxn modelId="{2045B8D3-32A7-46A3-9D85-DA8B6DCD2AE1}" srcId="{D4A2BC51-F8E9-45CF-B45C-065EFCCB667F}" destId="{DB5030C1-861D-4C3A-AC82-6B7D03BEEB82}" srcOrd="0" destOrd="0" parTransId="{616A8664-D16D-434C-83FA-A2B95CA15532}" sibTransId="{B8FFBE49-019C-4F30-B3E9-A032C51BDF4C}"/>
    <dgm:cxn modelId="{A4EB5459-E9A2-449E-BC26-6C6E0BD116DF}" type="presOf" srcId="{9FDF2886-F3F1-47EF-8CA5-449BEAD9E413}" destId="{5AE3294C-79C8-479F-8664-DCCF12A2ED47}" srcOrd="1" destOrd="0" presId="urn:microsoft.com/office/officeart/2005/8/layout/matrix1"/>
    <dgm:cxn modelId="{243BD9F6-21CE-4B8A-8909-E2C267867141}" type="presOf" srcId="{DB5030C1-861D-4C3A-AC82-6B7D03BEEB82}" destId="{E7F46A2D-E0A2-4AEF-BAAF-A5B12F00DCE7}" srcOrd="0" destOrd="0" presId="urn:microsoft.com/office/officeart/2005/8/layout/matrix1"/>
    <dgm:cxn modelId="{69EF36F2-B940-4644-805C-9B21321F4021}" type="presOf" srcId="{44431E6A-F0D5-416C-B9AA-D99DA16F2601}" destId="{BAA4B28B-FF2E-4E3B-A284-73A329510557}" srcOrd="0" destOrd="0" presId="urn:microsoft.com/office/officeart/2005/8/layout/matrix1"/>
    <dgm:cxn modelId="{F54A1385-21A7-405E-9CEB-6E8A62F4E177}" srcId="{D4A2BC51-F8E9-45CF-B45C-065EFCCB667F}" destId="{44431E6A-F0D5-416C-B9AA-D99DA16F2601}" srcOrd="1" destOrd="0" parTransId="{E051CE81-48EC-4318-9CAE-01BCE83D2694}" sibTransId="{78F0DCEC-B737-44F7-A38C-F588B463BC13}"/>
    <dgm:cxn modelId="{DCC5E520-A688-4CC3-8B0F-2650C864F4FD}" type="presOf" srcId="{D4A2BC51-F8E9-45CF-B45C-065EFCCB667F}" destId="{ED847FE2-49D0-4516-95D5-38A4B764CC0C}" srcOrd="0" destOrd="0" presId="urn:microsoft.com/office/officeart/2005/8/layout/matrix1"/>
    <dgm:cxn modelId="{962D5B05-42E5-403D-A87E-E2FF4CF5592D}" type="presParOf" srcId="{B617441C-0518-4F2A-86A7-0189F253D347}" destId="{DC9B4FC0-9678-4AD0-B8AC-9E0E9E60BD08}" srcOrd="0" destOrd="0" presId="urn:microsoft.com/office/officeart/2005/8/layout/matrix1"/>
    <dgm:cxn modelId="{03899F12-26C2-4663-AFF9-DCCB78ABF9F1}" type="presParOf" srcId="{DC9B4FC0-9678-4AD0-B8AC-9E0E9E60BD08}" destId="{E7F46A2D-E0A2-4AEF-BAAF-A5B12F00DCE7}" srcOrd="0" destOrd="0" presId="urn:microsoft.com/office/officeart/2005/8/layout/matrix1"/>
    <dgm:cxn modelId="{AEDB2990-F7E1-4DCC-B504-FCF84C0F700B}" type="presParOf" srcId="{DC9B4FC0-9678-4AD0-B8AC-9E0E9E60BD08}" destId="{7DD6F15D-0D34-4F1F-A1B9-F7FE94D356B0}" srcOrd="1" destOrd="0" presId="urn:microsoft.com/office/officeart/2005/8/layout/matrix1"/>
    <dgm:cxn modelId="{FBC636A0-3741-4E8C-B32C-73708DE7FCC8}" type="presParOf" srcId="{DC9B4FC0-9678-4AD0-B8AC-9E0E9E60BD08}" destId="{BAA4B28B-FF2E-4E3B-A284-73A329510557}" srcOrd="2" destOrd="0" presId="urn:microsoft.com/office/officeart/2005/8/layout/matrix1"/>
    <dgm:cxn modelId="{029342F3-73BE-4DF7-9434-B9A0F2204E04}" type="presParOf" srcId="{DC9B4FC0-9678-4AD0-B8AC-9E0E9E60BD08}" destId="{69C0DBF4-41F1-4EB7-9461-B5E30F793147}" srcOrd="3" destOrd="0" presId="urn:microsoft.com/office/officeart/2005/8/layout/matrix1"/>
    <dgm:cxn modelId="{F5BAB2D5-D3A0-48B3-810D-4FBCDECFAC3D}" type="presParOf" srcId="{DC9B4FC0-9678-4AD0-B8AC-9E0E9E60BD08}" destId="{C1D245E2-6194-4A9D-ADE6-DD92DD82F78B}" srcOrd="4" destOrd="0" presId="urn:microsoft.com/office/officeart/2005/8/layout/matrix1"/>
    <dgm:cxn modelId="{1027B846-AF6E-4DA2-91BE-2F622118A1B7}" type="presParOf" srcId="{DC9B4FC0-9678-4AD0-B8AC-9E0E9E60BD08}" destId="{229D69C2-7576-4C27-ADB6-FC0AA09F4BD3}" srcOrd="5" destOrd="0" presId="urn:microsoft.com/office/officeart/2005/8/layout/matrix1"/>
    <dgm:cxn modelId="{897C75C3-1E1C-44D4-860D-07E47648A8FC}" type="presParOf" srcId="{DC9B4FC0-9678-4AD0-B8AC-9E0E9E60BD08}" destId="{5CFEA113-05F7-4799-8DD2-BF44618CDADD}" srcOrd="6" destOrd="0" presId="urn:microsoft.com/office/officeart/2005/8/layout/matrix1"/>
    <dgm:cxn modelId="{FCEEC5F4-4366-4055-A9E8-D4CC91E8DC48}" type="presParOf" srcId="{DC9B4FC0-9678-4AD0-B8AC-9E0E9E60BD08}" destId="{5AE3294C-79C8-479F-8664-DCCF12A2ED47}" srcOrd="7" destOrd="0" presId="urn:microsoft.com/office/officeart/2005/8/layout/matrix1"/>
    <dgm:cxn modelId="{ACDB0C0C-D84B-4FD8-A74E-DFE96E72D2B6}" type="presParOf" srcId="{B617441C-0518-4F2A-86A7-0189F253D347}" destId="{ED847FE2-49D0-4516-95D5-38A4B764CC0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24097F-F433-4508-ACE7-EC2D2AAB4A95}" type="doc">
      <dgm:prSet loTypeId="urn:microsoft.com/office/officeart/2005/8/layout/hList1" loCatId="list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pPr latinLnBrk="1"/>
          <a:endParaRPr lang="ko-KR" altLang="en-US"/>
        </a:p>
      </dgm:t>
    </dgm:pt>
    <dgm:pt modelId="{E1B09E6B-4614-418F-AA91-FD530F774F76}">
      <dgm:prSet phldrT="[텍스트]" custT="1"/>
      <dgm:spPr/>
      <dgm:t>
        <a:bodyPr/>
        <a:lstStyle/>
        <a:p>
          <a:pPr latinLnBrk="1"/>
          <a:r>
            <a:rPr lang="en-US" altLang="ko-KR" sz="1800" b="1" dirty="0" smtClean="0">
              <a:latin typeface="Verdana" pitchFamily="34" charset="0"/>
            </a:rPr>
            <a:t>2011</a:t>
          </a:r>
          <a:endParaRPr lang="ko-KR" altLang="en-US" sz="1800" b="1" dirty="0">
            <a:latin typeface="Verdana" pitchFamily="34" charset="0"/>
          </a:endParaRPr>
        </a:p>
      </dgm:t>
    </dgm:pt>
    <dgm:pt modelId="{82318947-BFE9-4F9E-97CE-4AF4D4B8F7BA}" type="parTrans" cxnId="{0E315C39-098B-4FED-9789-2B1CBE686379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833A9B8E-0178-4F42-9BB4-166F15A5E53F}" type="sibTrans" cxnId="{0E315C39-098B-4FED-9789-2B1CBE686379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8BED97FD-A161-4A49-BB4C-BFE27E5D19CA}">
      <dgm:prSet phldrT="[텍스트]" custT="1"/>
      <dgm:spPr/>
      <dgm:t>
        <a:bodyPr/>
        <a:lstStyle/>
        <a:p>
          <a:pPr latinLnBrk="1">
            <a:lnSpc>
              <a:spcPct val="100000"/>
            </a:lnSpc>
          </a:pPr>
          <a:r>
            <a:rPr lang="en-US" altLang="ko-KR" sz="1500" b="0" dirty="0" smtClean="0">
              <a:latin typeface="Verdana" pitchFamily="34" charset="0"/>
            </a:rPr>
            <a:t> total : 203 models</a:t>
          </a:r>
          <a:endParaRPr lang="ko-KR" altLang="en-US" sz="1500" b="0" dirty="0">
            <a:latin typeface="Verdana" pitchFamily="34" charset="0"/>
          </a:endParaRPr>
        </a:p>
      </dgm:t>
    </dgm:pt>
    <dgm:pt modelId="{B801A359-4C34-4DD3-86F9-C9F80E203986}" type="parTrans" cxnId="{A8F6317E-B67B-4941-A4C0-558B278C5CB9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C33B2130-3549-432B-A328-351610BE39BD}" type="sibTrans" cxnId="{A8F6317E-B67B-4941-A4C0-558B278C5CB9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BED8D49A-5A76-4798-941F-D44DFD1E2C14}">
      <dgm:prSet phldrT="[텍스트]" custT="1"/>
      <dgm:spPr/>
      <dgm:t>
        <a:bodyPr/>
        <a:lstStyle/>
        <a:p>
          <a:pPr latinLnBrk="1">
            <a:lnSpc>
              <a:spcPct val="100000"/>
            </a:lnSpc>
          </a:pPr>
          <a:r>
            <a:rPr lang="en-US" altLang="ko-KR" sz="1500" b="0" dirty="0" smtClean="0">
              <a:latin typeface="Verdana" pitchFamily="34" charset="0"/>
            </a:rPr>
            <a:t> offences : 12 models </a:t>
          </a:r>
          <a:endParaRPr lang="ko-KR" altLang="en-US" sz="1500" b="0" dirty="0">
            <a:latin typeface="Verdana" pitchFamily="34" charset="0"/>
          </a:endParaRPr>
        </a:p>
      </dgm:t>
    </dgm:pt>
    <dgm:pt modelId="{A486C1C9-EE60-426C-AA2B-3052657F239B}" type="parTrans" cxnId="{3BFA6FC8-ABCC-4BE2-B3BB-DE3DF4C0650D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ABBBE503-6E47-44C2-BEDF-BE9A37B772EC}" type="sibTrans" cxnId="{3BFA6FC8-ABCC-4BE2-B3BB-DE3DF4C0650D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D8B5AD90-0CC7-425F-9572-16BAD1E27F32}">
      <dgm:prSet phldrT="[텍스트]" custT="1"/>
      <dgm:spPr/>
      <dgm:t>
        <a:bodyPr/>
        <a:lstStyle/>
        <a:p>
          <a:pPr latinLnBrk="1"/>
          <a:r>
            <a:rPr lang="en-US" altLang="ko-KR" sz="1800" b="1" dirty="0" smtClean="0">
              <a:latin typeface="Verdana" pitchFamily="34" charset="0"/>
            </a:rPr>
            <a:t>2010</a:t>
          </a:r>
          <a:endParaRPr lang="ko-KR" altLang="en-US" sz="1800" b="1" dirty="0">
            <a:latin typeface="Verdana" pitchFamily="34" charset="0"/>
          </a:endParaRPr>
        </a:p>
      </dgm:t>
    </dgm:pt>
    <dgm:pt modelId="{81B79B15-0FCB-4552-AB16-F860860AAACA}" type="parTrans" cxnId="{2445C5E3-F320-4D82-81A0-EB1F8AE403FC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442A64A1-79A9-4C19-8DD4-17978011A71A}" type="sibTrans" cxnId="{2445C5E3-F320-4D82-81A0-EB1F8AE403FC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AD9614F1-4C73-48DA-82A2-D545B4817743}">
      <dgm:prSet phldrT="[텍스트]" custT="1"/>
      <dgm:spPr/>
      <dgm:t>
        <a:bodyPr/>
        <a:lstStyle/>
        <a:p>
          <a:pPr latinLnBrk="1"/>
          <a:r>
            <a:rPr lang="en-US" altLang="ko-KR" sz="1800" b="1" dirty="0" smtClean="0">
              <a:latin typeface="Verdana" pitchFamily="34" charset="0"/>
            </a:rPr>
            <a:t>2009</a:t>
          </a:r>
          <a:endParaRPr lang="ko-KR" altLang="en-US" sz="1800" b="1" dirty="0">
            <a:latin typeface="Verdana" pitchFamily="34" charset="0"/>
          </a:endParaRPr>
        </a:p>
      </dgm:t>
    </dgm:pt>
    <dgm:pt modelId="{EABD3E73-8470-494B-9873-9386FA96DB05}" type="parTrans" cxnId="{D4B9A5F6-1FE3-4814-9EB4-90E13671AFE5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B3F91094-3462-40E2-9F00-C710148A7F72}" type="sibTrans" cxnId="{D4B9A5F6-1FE3-4814-9EB4-90E13671AFE5}">
      <dgm:prSet/>
      <dgm:spPr/>
      <dgm:t>
        <a:bodyPr/>
        <a:lstStyle/>
        <a:p>
          <a:pPr latinLnBrk="1"/>
          <a:endParaRPr lang="ko-KR" altLang="en-US" sz="1500">
            <a:latin typeface="Verdana" pitchFamily="34" charset="0"/>
          </a:endParaRPr>
        </a:p>
      </dgm:t>
    </dgm:pt>
    <dgm:pt modelId="{BA6A6364-7E61-40B9-8B02-5013F83FE121}">
      <dgm:prSet phldrT="[텍스트]" custT="1"/>
      <dgm:spPr/>
      <dgm:t>
        <a:bodyPr/>
        <a:lstStyle/>
        <a:p>
          <a:pPr latinLnBrk="1">
            <a:lnSpc>
              <a:spcPct val="100000"/>
            </a:lnSpc>
          </a:pPr>
          <a:endParaRPr lang="ko-KR" altLang="en-US" sz="1500" b="0" dirty="0">
            <a:latin typeface="Verdana" pitchFamily="34" charset="0"/>
          </a:endParaRPr>
        </a:p>
      </dgm:t>
    </dgm:pt>
    <dgm:pt modelId="{FF44390F-307C-4FD7-B7FB-9848CEC4DBB5}" type="parTrans" cxnId="{E05D455D-4180-4EE2-ACBE-BFF37CD756C1}">
      <dgm:prSet/>
      <dgm:spPr/>
      <dgm:t>
        <a:bodyPr/>
        <a:lstStyle/>
        <a:p>
          <a:pPr latinLnBrk="1"/>
          <a:endParaRPr lang="ko-KR" altLang="en-US"/>
        </a:p>
      </dgm:t>
    </dgm:pt>
    <dgm:pt modelId="{368E2148-BFF2-4556-8ACB-472DCE277A40}" type="sibTrans" cxnId="{E05D455D-4180-4EE2-ACBE-BFF37CD756C1}">
      <dgm:prSet/>
      <dgm:spPr/>
      <dgm:t>
        <a:bodyPr/>
        <a:lstStyle/>
        <a:p>
          <a:pPr latinLnBrk="1"/>
          <a:endParaRPr lang="ko-KR" altLang="en-US"/>
        </a:p>
      </dgm:t>
    </dgm:pt>
    <dgm:pt modelId="{DE736F16-CE81-4FBC-8B29-B87DFAF90A34}">
      <dgm:prSet/>
      <dgm:spPr/>
      <dgm:t>
        <a:bodyPr/>
        <a:lstStyle/>
        <a:p>
          <a:pPr latinLnBrk="1">
            <a:lnSpc>
              <a:spcPct val="100000"/>
            </a:lnSpc>
          </a:pPr>
          <a:endParaRPr lang="ko-KR" altLang="en-US" dirty="0">
            <a:latin typeface="Verdana" pitchFamily="34" charset="0"/>
          </a:endParaRPr>
        </a:p>
      </dgm:t>
    </dgm:pt>
    <dgm:pt modelId="{BA56C098-F285-486C-B050-776A3979060F}" type="parTrans" cxnId="{2FC2D3A9-9EE9-47C0-B4F1-A6EEB25F635D}">
      <dgm:prSet/>
      <dgm:spPr/>
      <dgm:t>
        <a:bodyPr/>
        <a:lstStyle/>
        <a:p>
          <a:pPr latinLnBrk="1"/>
          <a:endParaRPr lang="ko-KR" altLang="en-US"/>
        </a:p>
      </dgm:t>
    </dgm:pt>
    <dgm:pt modelId="{8D148C08-C6CD-4167-842A-3D7742959A08}" type="sibTrans" cxnId="{2FC2D3A9-9EE9-47C0-B4F1-A6EEB25F635D}">
      <dgm:prSet/>
      <dgm:spPr/>
      <dgm:t>
        <a:bodyPr/>
        <a:lstStyle/>
        <a:p>
          <a:pPr latinLnBrk="1"/>
          <a:endParaRPr lang="ko-KR" altLang="en-US"/>
        </a:p>
      </dgm:t>
    </dgm:pt>
    <dgm:pt modelId="{9BF1A9C1-DE2D-4FC9-9AEC-CC2E43FDE20D}">
      <dgm:prSet/>
      <dgm:spPr/>
      <dgm:t>
        <a:bodyPr/>
        <a:lstStyle/>
        <a:p>
          <a:pPr latinLnBrk="1">
            <a:lnSpc>
              <a:spcPct val="100000"/>
            </a:lnSpc>
          </a:pPr>
          <a:endParaRPr lang="ko-KR" altLang="en-US" dirty="0">
            <a:latin typeface="Verdana" pitchFamily="34" charset="0"/>
          </a:endParaRPr>
        </a:p>
      </dgm:t>
    </dgm:pt>
    <dgm:pt modelId="{0D1A71D5-4DAF-4501-9A02-9A710005A0FD}" type="parTrans" cxnId="{7F45C264-ADFF-49CF-B9C7-502B3B203C51}">
      <dgm:prSet/>
      <dgm:spPr/>
      <dgm:t>
        <a:bodyPr/>
        <a:lstStyle/>
        <a:p>
          <a:pPr latinLnBrk="1"/>
          <a:endParaRPr lang="ko-KR" altLang="en-US"/>
        </a:p>
      </dgm:t>
    </dgm:pt>
    <dgm:pt modelId="{312B46DE-B7FA-43EB-9BF7-2C0B458970DA}" type="sibTrans" cxnId="{7F45C264-ADFF-49CF-B9C7-502B3B203C51}">
      <dgm:prSet/>
      <dgm:spPr/>
      <dgm:t>
        <a:bodyPr/>
        <a:lstStyle/>
        <a:p>
          <a:pPr latinLnBrk="1"/>
          <a:endParaRPr lang="ko-KR" altLang="en-US"/>
        </a:p>
      </dgm:t>
    </dgm:pt>
    <dgm:pt modelId="{1EEB2101-0611-42A5-82E8-21F5F8275D6A}">
      <dgm:prSet/>
      <dgm:spPr/>
      <dgm:t>
        <a:bodyPr/>
        <a:lstStyle/>
        <a:p>
          <a:pPr latinLnBrk="1">
            <a:lnSpc>
              <a:spcPct val="100000"/>
            </a:lnSpc>
          </a:pPr>
          <a:r>
            <a:rPr lang="en-US" altLang="ko-KR" b="0" dirty="0" smtClean="0">
              <a:latin typeface="Verdana" pitchFamily="34" charset="0"/>
            </a:rPr>
            <a:t>total : 184 models</a:t>
          </a:r>
          <a:endParaRPr lang="ko-KR" altLang="en-US" dirty="0">
            <a:latin typeface="Verdana" pitchFamily="34" charset="0"/>
          </a:endParaRPr>
        </a:p>
      </dgm:t>
    </dgm:pt>
    <dgm:pt modelId="{82BD5343-24E9-43AC-83C5-ABC06BDAFFC8}" type="parTrans" cxnId="{B6E7E0E3-92F0-4327-BC88-F34F9CABFAF4}">
      <dgm:prSet/>
      <dgm:spPr/>
      <dgm:t>
        <a:bodyPr/>
        <a:lstStyle/>
        <a:p>
          <a:pPr latinLnBrk="1"/>
          <a:endParaRPr lang="ko-KR" altLang="en-US"/>
        </a:p>
      </dgm:t>
    </dgm:pt>
    <dgm:pt modelId="{72A46F3A-1807-4FCF-AD1B-4A0E223A1438}" type="sibTrans" cxnId="{B6E7E0E3-92F0-4327-BC88-F34F9CABFAF4}">
      <dgm:prSet/>
      <dgm:spPr/>
      <dgm:t>
        <a:bodyPr/>
        <a:lstStyle/>
        <a:p>
          <a:pPr latinLnBrk="1"/>
          <a:endParaRPr lang="ko-KR" altLang="en-US"/>
        </a:p>
      </dgm:t>
    </dgm:pt>
    <dgm:pt modelId="{E79D2209-5ACA-47E9-8AF7-F2D8DEB202F0}">
      <dgm:prSet/>
      <dgm:spPr/>
      <dgm:t>
        <a:bodyPr/>
        <a:lstStyle/>
        <a:p>
          <a:pPr latinLnBrk="1">
            <a:lnSpc>
              <a:spcPct val="100000"/>
            </a:lnSpc>
          </a:pPr>
          <a:endParaRPr lang="ko-KR" altLang="en-US" sz="1500" dirty="0">
            <a:latin typeface="Verdana" pitchFamily="34" charset="0"/>
          </a:endParaRPr>
        </a:p>
      </dgm:t>
    </dgm:pt>
    <dgm:pt modelId="{6EB630BB-2A34-43DA-A03C-7866D13B33BA}" type="parTrans" cxnId="{04603E28-52E7-456F-A75E-A0444E7DE971}">
      <dgm:prSet/>
      <dgm:spPr/>
      <dgm:t>
        <a:bodyPr/>
        <a:lstStyle/>
        <a:p>
          <a:pPr latinLnBrk="1"/>
          <a:endParaRPr lang="ko-KR" altLang="en-US"/>
        </a:p>
      </dgm:t>
    </dgm:pt>
    <dgm:pt modelId="{68849864-6D15-4171-8E11-CC6CD6A1425E}" type="sibTrans" cxnId="{04603E28-52E7-456F-A75E-A0444E7DE971}">
      <dgm:prSet/>
      <dgm:spPr/>
      <dgm:t>
        <a:bodyPr/>
        <a:lstStyle/>
        <a:p>
          <a:pPr latinLnBrk="1"/>
          <a:endParaRPr lang="ko-KR" altLang="en-US"/>
        </a:p>
      </dgm:t>
    </dgm:pt>
    <dgm:pt modelId="{F4F142B7-6C7F-41B4-8B3F-CA68B748185E}">
      <dgm:prSet custT="1"/>
      <dgm:spPr/>
      <dgm:t>
        <a:bodyPr/>
        <a:lstStyle/>
        <a:p>
          <a:pPr latinLnBrk="1">
            <a:lnSpc>
              <a:spcPct val="100000"/>
            </a:lnSpc>
          </a:pPr>
          <a:r>
            <a:rPr lang="en-US" altLang="ko-KR" sz="1500" b="0" dirty="0" smtClean="0">
              <a:latin typeface="Verdana" pitchFamily="34" charset="0"/>
            </a:rPr>
            <a:t>total : 179 models</a:t>
          </a:r>
          <a:endParaRPr lang="ko-KR" altLang="en-US" sz="1500" dirty="0">
            <a:latin typeface="Verdana" pitchFamily="34" charset="0"/>
          </a:endParaRPr>
        </a:p>
      </dgm:t>
    </dgm:pt>
    <dgm:pt modelId="{4EE71BE4-FA63-437D-91FC-B9DBF8E0F077}" type="parTrans" cxnId="{A32EBF80-B67F-45C8-BC4B-48C0F65E4F78}">
      <dgm:prSet/>
      <dgm:spPr/>
      <dgm:t>
        <a:bodyPr/>
        <a:lstStyle/>
        <a:p>
          <a:pPr latinLnBrk="1"/>
          <a:endParaRPr lang="ko-KR" altLang="en-US"/>
        </a:p>
      </dgm:t>
    </dgm:pt>
    <dgm:pt modelId="{771FC569-491B-455B-AD3C-72D22911D713}" type="sibTrans" cxnId="{A32EBF80-B67F-45C8-BC4B-48C0F65E4F78}">
      <dgm:prSet/>
      <dgm:spPr/>
      <dgm:t>
        <a:bodyPr/>
        <a:lstStyle/>
        <a:p>
          <a:pPr latinLnBrk="1"/>
          <a:endParaRPr lang="ko-KR" altLang="en-US"/>
        </a:p>
      </dgm:t>
    </dgm:pt>
    <dgm:pt modelId="{1B449A6F-08FD-402A-A704-022895B62D67}">
      <dgm:prSet custT="1"/>
      <dgm:spPr/>
      <dgm:t>
        <a:bodyPr/>
        <a:lstStyle/>
        <a:p>
          <a:pPr latinLnBrk="1">
            <a:lnSpc>
              <a:spcPct val="100000"/>
            </a:lnSpc>
          </a:pPr>
          <a:r>
            <a:rPr lang="en-US" altLang="ko-KR" sz="1500" dirty="0" smtClean="0">
              <a:latin typeface="Verdana" pitchFamily="34" charset="0"/>
            </a:rPr>
            <a:t>offences : 10 models</a:t>
          </a:r>
          <a:endParaRPr lang="ko-KR" altLang="en-US" sz="1500" dirty="0">
            <a:latin typeface="Verdana" pitchFamily="34" charset="0"/>
          </a:endParaRPr>
        </a:p>
      </dgm:t>
    </dgm:pt>
    <dgm:pt modelId="{A50BE35F-1E8B-48B6-AD7E-C8EEA4281C25}" type="parTrans" cxnId="{7613310B-E0FE-4F8D-AC6B-E128CA093065}">
      <dgm:prSet/>
      <dgm:spPr/>
      <dgm:t>
        <a:bodyPr/>
        <a:lstStyle/>
        <a:p>
          <a:pPr latinLnBrk="1"/>
          <a:endParaRPr lang="ko-KR" altLang="en-US"/>
        </a:p>
      </dgm:t>
    </dgm:pt>
    <dgm:pt modelId="{2FEA45A6-6941-47E3-AB51-0ED47C471209}" type="sibTrans" cxnId="{7613310B-E0FE-4F8D-AC6B-E128CA093065}">
      <dgm:prSet/>
      <dgm:spPr/>
      <dgm:t>
        <a:bodyPr/>
        <a:lstStyle/>
        <a:p>
          <a:pPr latinLnBrk="1"/>
          <a:endParaRPr lang="ko-KR" altLang="en-US"/>
        </a:p>
      </dgm:t>
    </dgm:pt>
    <dgm:pt modelId="{D99ED4E4-1525-4D4A-9603-9555F8FE736B}">
      <dgm:prSet/>
      <dgm:spPr/>
      <dgm:t>
        <a:bodyPr/>
        <a:lstStyle/>
        <a:p>
          <a:pPr latinLnBrk="1">
            <a:lnSpc>
              <a:spcPct val="100000"/>
            </a:lnSpc>
          </a:pPr>
          <a:r>
            <a:rPr lang="en-US" altLang="ko-KR" dirty="0" smtClean="0">
              <a:latin typeface="Verdana" pitchFamily="34" charset="0"/>
            </a:rPr>
            <a:t>offences : 9 models</a:t>
          </a:r>
          <a:endParaRPr lang="ko-KR" altLang="en-US" dirty="0">
            <a:latin typeface="Verdana" pitchFamily="34" charset="0"/>
          </a:endParaRPr>
        </a:p>
      </dgm:t>
    </dgm:pt>
    <dgm:pt modelId="{80A1B37E-CC47-4DF1-AA5A-54C56061ED81}" type="parTrans" cxnId="{11E663AB-1E30-4243-93D2-B5D8A52687D1}">
      <dgm:prSet/>
      <dgm:spPr/>
      <dgm:t>
        <a:bodyPr/>
        <a:lstStyle/>
        <a:p>
          <a:pPr latinLnBrk="1"/>
          <a:endParaRPr lang="ko-KR" altLang="en-US"/>
        </a:p>
      </dgm:t>
    </dgm:pt>
    <dgm:pt modelId="{535A2EAF-0837-4CD2-91A1-825E8321B4FD}" type="sibTrans" cxnId="{11E663AB-1E30-4243-93D2-B5D8A52687D1}">
      <dgm:prSet/>
      <dgm:spPr/>
      <dgm:t>
        <a:bodyPr/>
        <a:lstStyle/>
        <a:p>
          <a:pPr latinLnBrk="1"/>
          <a:endParaRPr lang="ko-KR" altLang="en-US"/>
        </a:p>
      </dgm:t>
    </dgm:pt>
    <dgm:pt modelId="{24399C9D-2569-4FD9-9A0D-9BCE8AF19EC9}" type="pres">
      <dgm:prSet presAssocID="{9F24097F-F433-4508-ACE7-EC2D2AAB4A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592B21-EABE-423D-9660-45A2848DD2D5}" type="pres">
      <dgm:prSet presAssocID="{E1B09E6B-4614-418F-AA91-FD530F774F76}" presName="composite" presStyleCnt="0"/>
      <dgm:spPr/>
    </dgm:pt>
    <dgm:pt modelId="{E952B2D3-FFA7-4CD9-A9A1-F25888239300}" type="pres">
      <dgm:prSet presAssocID="{E1B09E6B-4614-418F-AA91-FD530F774F76}" presName="parTx" presStyleLbl="alignNode1" presStyleIdx="0" presStyleCnt="3" custScaleX="1112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9025905-0F9E-4352-9735-34CD7CF9A9F0}" type="pres">
      <dgm:prSet presAssocID="{E1B09E6B-4614-418F-AA91-FD530F774F76}" presName="desTx" presStyleLbl="alignAccFollowNode1" presStyleIdx="0" presStyleCnt="3" custScaleX="10674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9B20339-5B7C-4E57-A871-96650FA2C9AB}" type="pres">
      <dgm:prSet presAssocID="{833A9B8E-0178-4F42-9BB4-166F15A5E53F}" presName="space" presStyleCnt="0"/>
      <dgm:spPr/>
    </dgm:pt>
    <dgm:pt modelId="{893BB6B7-F407-42A8-A13B-C9BE7C60897E}" type="pres">
      <dgm:prSet presAssocID="{D8B5AD90-0CC7-425F-9572-16BAD1E27F32}" presName="composite" presStyleCnt="0"/>
      <dgm:spPr/>
    </dgm:pt>
    <dgm:pt modelId="{EF8FB1C4-A32E-490B-814D-89AEEBAA52FA}" type="pres">
      <dgm:prSet presAssocID="{D8B5AD90-0CC7-425F-9572-16BAD1E27F3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DE7BDA4-F213-44F8-8788-C5835D2163D4}" type="pres">
      <dgm:prSet presAssocID="{D8B5AD90-0CC7-425F-9572-16BAD1E27F3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5430F49-4E34-4336-B094-03EB77AAF360}" type="pres">
      <dgm:prSet presAssocID="{442A64A1-79A9-4C19-8DD4-17978011A71A}" presName="space" presStyleCnt="0"/>
      <dgm:spPr/>
    </dgm:pt>
    <dgm:pt modelId="{EAEEA3E5-4F67-48A8-9E9F-5466644585CE}" type="pres">
      <dgm:prSet presAssocID="{AD9614F1-4C73-48DA-82A2-D545B4817743}" presName="composite" presStyleCnt="0"/>
      <dgm:spPr/>
    </dgm:pt>
    <dgm:pt modelId="{2D7ADDD8-3C3A-4F00-A842-337716C864F5}" type="pres">
      <dgm:prSet presAssocID="{AD9614F1-4C73-48DA-82A2-D545B481774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35F69A-496F-417F-9BEE-5654A4345D6E}" type="pres">
      <dgm:prSet presAssocID="{AD9614F1-4C73-48DA-82A2-D545B481774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774D1FC-1E77-4070-9E78-0C0D4BDADB28}" type="presOf" srcId="{9BF1A9C1-DE2D-4FC9-9AEC-CC2E43FDE20D}" destId="{FDE7BDA4-F213-44F8-8788-C5835D2163D4}" srcOrd="0" destOrd="3" presId="urn:microsoft.com/office/officeart/2005/8/layout/hList1"/>
    <dgm:cxn modelId="{2FC2D3A9-9EE9-47C0-B4F1-A6EEB25F635D}" srcId="{D8B5AD90-0CC7-425F-9572-16BAD1E27F32}" destId="{DE736F16-CE81-4FBC-8B29-B87DFAF90A34}" srcOrd="0" destOrd="0" parTransId="{BA56C098-F285-486C-B050-776A3979060F}" sibTransId="{8D148C08-C6CD-4167-842A-3D7742959A08}"/>
    <dgm:cxn modelId="{D4B9A5F6-1FE3-4814-9EB4-90E13671AFE5}" srcId="{9F24097F-F433-4508-ACE7-EC2D2AAB4A95}" destId="{AD9614F1-4C73-48DA-82A2-D545B4817743}" srcOrd="2" destOrd="0" parTransId="{EABD3E73-8470-494B-9873-9386FA96DB05}" sibTransId="{B3F91094-3462-40E2-9F00-C710148A7F72}"/>
    <dgm:cxn modelId="{5A434C32-4520-49D8-803C-25CC0738107E}" type="presOf" srcId="{E1B09E6B-4614-418F-AA91-FD530F774F76}" destId="{E952B2D3-FFA7-4CD9-A9A1-F25888239300}" srcOrd="0" destOrd="0" presId="urn:microsoft.com/office/officeart/2005/8/layout/hList1"/>
    <dgm:cxn modelId="{E05D455D-4180-4EE2-ACBE-BFF37CD756C1}" srcId="{E1B09E6B-4614-418F-AA91-FD530F774F76}" destId="{BA6A6364-7E61-40B9-8B02-5013F83FE121}" srcOrd="0" destOrd="0" parTransId="{FF44390F-307C-4FD7-B7FB-9848CEC4DBB5}" sibTransId="{368E2148-BFF2-4556-8ACB-472DCE277A40}"/>
    <dgm:cxn modelId="{7A693A93-394B-41B4-A229-3EE010584D80}" type="presOf" srcId="{9F24097F-F433-4508-ACE7-EC2D2AAB4A95}" destId="{24399C9D-2569-4FD9-9A0D-9BCE8AF19EC9}" srcOrd="0" destOrd="0" presId="urn:microsoft.com/office/officeart/2005/8/layout/hList1"/>
    <dgm:cxn modelId="{A32EBF80-B67F-45C8-BC4B-48C0F65E4F78}" srcId="{AD9614F1-4C73-48DA-82A2-D545B4817743}" destId="{F4F142B7-6C7F-41B4-8B3F-CA68B748185E}" srcOrd="1" destOrd="0" parTransId="{4EE71BE4-FA63-437D-91FC-B9DBF8E0F077}" sibTransId="{771FC569-491B-455B-AD3C-72D22911D713}"/>
    <dgm:cxn modelId="{08F4F6D9-A841-4138-9C23-13CC37C2ECD3}" type="presOf" srcId="{1B449A6F-08FD-402A-A704-022895B62D67}" destId="{C635F69A-496F-417F-9BEE-5654A4345D6E}" srcOrd="0" destOrd="2" presId="urn:microsoft.com/office/officeart/2005/8/layout/hList1"/>
    <dgm:cxn modelId="{5E98970D-5768-486B-8E5F-36A61455DB0A}" type="presOf" srcId="{AD9614F1-4C73-48DA-82A2-D545B4817743}" destId="{2D7ADDD8-3C3A-4F00-A842-337716C864F5}" srcOrd="0" destOrd="0" presId="urn:microsoft.com/office/officeart/2005/8/layout/hList1"/>
    <dgm:cxn modelId="{8EF8BE4F-098D-4FBE-9D83-4CF4E5CCAC3E}" type="presOf" srcId="{BED8D49A-5A76-4798-941F-D44DFD1E2C14}" destId="{89025905-0F9E-4352-9735-34CD7CF9A9F0}" srcOrd="0" destOrd="2" presId="urn:microsoft.com/office/officeart/2005/8/layout/hList1"/>
    <dgm:cxn modelId="{A8F6317E-B67B-4941-A4C0-558B278C5CB9}" srcId="{E1B09E6B-4614-418F-AA91-FD530F774F76}" destId="{8BED97FD-A161-4A49-BB4C-BFE27E5D19CA}" srcOrd="1" destOrd="0" parTransId="{B801A359-4C34-4DD3-86F9-C9F80E203986}" sibTransId="{C33B2130-3549-432B-A328-351610BE39BD}"/>
    <dgm:cxn modelId="{B6E7E0E3-92F0-4327-BC88-F34F9CABFAF4}" srcId="{D8B5AD90-0CC7-425F-9572-16BAD1E27F32}" destId="{1EEB2101-0611-42A5-82E8-21F5F8275D6A}" srcOrd="1" destOrd="0" parTransId="{82BD5343-24E9-43AC-83C5-ABC06BDAFFC8}" sibTransId="{72A46F3A-1807-4FCF-AD1B-4A0E223A1438}"/>
    <dgm:cxn modelId="{7613310B-E0FE-4F8D-AC6B-E128CA093065}" srcId="{AD9614F1-4C73-48DA-82A2-D545B4817743}" destId="{1B449A6F-08FD-402A-A704-022895B62D67}" srcOrd="2" destOrd="0" parTransId="{A50BE35F-1E8B-48B6-AD7E-C8EEA4281C25}" sibTransId="{2FEA45A6-6941-47E3-AB51-0ED47C471209}"/>
    <dgm:cxn modelId="{7F45C264-ADFF-49CF-B9C7-502B3B203C51}" srcId="{D8B5AD90-0CC7-425F-9572-16BAD1E27F32}" destId="{9BF1A9C1-DE2D-4FC9-9AEC-CC2E43FDE20D}" srcOrd="3" destOrd="0" parTransId="{0D1A71D5-4DAF-4501-9A02-9A710005A0FD}" sibTransId="{312B46DE-B7FA-43EB-9BF7-2C0B458970DA}"/>
    <dgm:cxn modelId="{44B47C74-B7D3-43E6-8AB1-D7861D787CD0}" type="presOf" srcId="{BA6A6364-7E61-40B9-8B02-5013F83FE121}" destId="{89025905-0F9E-4352-9735-34CD7CF9A9F0}" srcOrd="0" destOrd="0" presId="urn:microsoft.com/office/officeart/2005/8/layout/hList1"/>
    <dgm:cxn modelId="{6D31018A-12F6-4181-8F4F-F7A0D8698FD0}" type="presOf" srcId="{D8B5AD90-0CC7-425F-9572-16BAD1E27F32}" destId="{EF8FB1C4-A32E-490B-814D-89AEEBAA52FA}" srcOrd="0" destOrd="0" presId="urn:microsoft.com/office/officeart/2005/8/layout/hList1"/>
    <dgm:cxn modelId="{3BFA6FC8-ABCC-4BE2-B3BB-DE3DF4C0650D}" srcId="{E1B09E6B-4614-418F-AA91-FD530F774F76}" destId="{BED8D49A-5A76-4798-941F-D44DFD1E2C14}" srcOrd="2" destOrd="0" parTransId="{A486C1C9-EE60-426C-AA2B-3052657F239B}" sibTransId="{ABBBE503-6E47-44C2-BEDF-BE9A37B772EC}"/>
    <dgm:cxn modelId="{BC1CA737-DBC9-4B9E-BFDB-3D629D9FBE0F}" type="presOf" srcId="{1EEB2101-0611-42A5-82E8-21F5F8275D6A}" destId="{FDE7BDA4-F213-44F8-8788-C5835D2163D4}" srcOrd="0" destOrd="1" presId="urn:microsoft.com/office/officeart/2005/8/layout/hList1"/>
    <dgm:cxn modelId="{84BD02C4-FF94-4DDF-9661-FACC23FED110}" type="presOf" srcId="{DE736F16-CE81-4FBC-8B29-B87DFAF90A34}" destId="{FDE7BDA4-F213-44F8-8788-C5835D2163D4}" srcOrd="0" destOrd="0" presId="urn:microsoft.com/office/officeart/2005/8/layout/hList1"/>
    <dgm:cxn modelId="{8BC120CC-D7C9-432D-B5C6-D08CDC252A92}" type="presOf" srcId="{8BED97FD-A161-4A49-BB4C-BFE27E5D19CA}" destId="{89025905-0F9E-4352-9735-34CD7CF9A9F0}" srcOrd="0" destOrd="1" presId="urn:microsoft.com/office/officeart/2005/8/layout/hList1"/>
    <dgm:cxn modelId="{0E315C39-098B-4FED-9789-2B1CBE686379}" srcId="{9F24097F-F433-4508-ACE7-EC2D2AAB4A95}" destId="{E1B09E6B-4614-418F-AA91-FD530F774F76}" srcOrd="0" destOrd="0" parTransId="{82318947-BFE9-4F9E-97CE-4AF4D4B8F7BA}" sibTransId="{833A9B8E-0178-4F42-9BB4-166F15A5E53F}"/>
    <dgm:cxn modelId="{04603E28-52E7-456F-A75E-A0444E7DE971}" srcId="{AD9614F1-4C73-48DA-82A2-D545B4817743}" destId="{E79D2209-5ACA-47E9-8AF7-F2D8DEB202F0}" srcOrd="0" destOrd="0" parTransId="{6EB630BB-2A34-43DA-A03C-7866D13B33BA}" sibTransId="{68849864-6D15-4171-8E11-CC6CD6A1425E}"/>
    <dgm:cxn modelId="{759FEFA9-C17D-44C2-A2C0-3246BD80ECBD}" type="presOf" srcId="{E79D2209-5ACA-47E9-8AF7-F2D8DEB202F0}" destId="{C635F69A-496F-417F-9BEE-5654A4345D6E}" srcOrd="0" destOrd="0" presId="urn:microsoft.com/office/officeart/2005/8/layout/hList1"/>
    <dgm:cxn modelId="{DFDAF963-5296-474D-8243-3AB072BDF593}" type="presOf" srcId="{D99ED4E4-1525-4D4A-9603-9555F8FE736B}" destId="{FDE7BDA4-F213-44F8-8788-C5835D2163D4}" srcOrd="0" destOrd="2" presId="urn:microsoft.com/office/officeart/2005/8/layout/hList1"/>
    <dgm:cxn modelId="{11E663AB-1E30-4243-93D2-B5D8A52687D1}" srcId="{D8B5AD90-0CC7-425F-9572-16BAD1E27F32}" destId="{D99ED4E4-1525-4D4A-9603-9555F8FE736B}" srcOrd="2" destOrd="0" parTransId="{80A1B37E-CC47-4DF1-AA5A-54C56061ED81}" sibTransId="{535A2EAF-0837-4CD2-91A1-825E8321B4FD}"/>
    <dgm:cxn modelId="{2445C5E3-F320-4D82-81A0-EB1F8AE403FC}" srcId="{9F24097F-F433-4508-ACE7-EC2D2AAB4A95}" destId="{D8B5AD90-0CC7-425F-9572-16BAD1E27F32}" srcOrd="1" destOrd="0" parTransId="{81B79B15-0FCB-4552-AB16-F860860AAACA}" sibTransId="{442A64A1-79A9-4C19-8DD4-17978011A71A}"/>
    <dgm:cxn modelId="{2C92F9CC-8E64-4A85-AF61-99CF6B701420}" type="presOf" srcId="{F4F142B7-6C7F-41B4-8B3F-CA68B748185E}" destId="{C635F69A-496F-417F-9BEE-5654A4345D6E}" srcOrd="0" destOrd="1" presId="urn:microsoft.com/office/officeart/2005/8/layout/hList1"/>
    <dgm:cxn modelId="{63A6F660-47D9-45A0-B40D-E1E2200808A1}" type="presParOf" srcId="{24399C9D-2569-4FD9-9A0D-9BCE8AF19EC9}" destId="{61592B21-EABE-423D-9660-45A2848DD2D5}" srcOrd="0" destOrd="0" presId="urn:microsoft.com/office/officeart/2005/8/layout/hList1"/>
    <dgm:cxn modelId="{8CEF173C-61A8-404D-A916-A342B03D9542}" type="presParOf" srcId="{61592B21-EABE-423D-9660-45A2848DD2D5}" destId="{E952B2D3-FFA7-4CD9-A9A1-F25888239300}" srcOrd="0" destOrd="0" presId="urn:microsoft.com/office/officeart/2005/8/layout/hList1"/>
    <dgm:cxn modelId="{CE3D9271-77EB-4BC5-9CF6-332E6993C8AB}" type="presParOf" srcId="{61592B21-EABE-423D-9660-45A2848DD2D5}" destId="{89025905-0F9E-4352-9735-34CD7CF9A9F0}" srcOrd="1" destOrd="0" presId="urn:microsoft.com/office/officeart/2005/8/layout/hList1"/>
    <dgm:cxn modelId="{88F390E0-1EA5-45AE-8D6E-C092A1133251}" type="presParOf" srcId="{24399C9D-2569-4FD9-9A0D-9BCE8AF19EC9}" destId="{59B20339-5B7C-4E57-A871-96650FA2C9AB}" srcOrd="1" destOrd="0" presId="urn:microsoft.com/office/officeart/2005/8/layout/hList1"/>
    <dgm:cxn modelId="{A1D3EE69-5364-4FFD-9DFB-119E2F3F6466}" type="presParOf" srcId="{24399C9D-2569-4FD9-9A0D-9BCE8AF19EC9}" destId="{893BB6B7-F407-42A8-A13B-C9BE7C60897E}" srcOrd="2" destOrd="0" presId="urn:microsoft.com/office/officeart/2005/8/layout/hList1"/>
    <dgm:cxn modelId="{06F66460-EF44-45A5-9394-91F1127CD8CD}" type="presParOf" srcId="{893BB6B7-F407-42A8-A13B-C9BE7C60897E}" destId="{EF8FB1C4-A32E-490B-814D-89AEEBAA52FA}" srcOrd="0" destOrd="0" presId="urn:microsoft.com/office/officeart/2005/8/layout/hList1"/>
    <dgm:cxn modelId="{9DCFED89-1769-4297-A0A7-C2A2EA95D909}" type="presParOf" srcId="{893BB6B7-F407-42A8-A13B-C9BE7C60897E}" destId="{FDE7BDA4-F213-44F8-8788-C5835D2163D4}" srcOrd="1" destOrd="0" presId="urn:microsoft.com/office/officeart/2005/8/layout/hList1"/>
    <dgm:cxn modelId="{FBBADB72-EB55-4990-91D8-C487D43CA178}" type="presParOf" srcId="{24399C9D-2569-4FD9-9A0D-9BCE8AF19EC9}" destId="{15430F49-4E34-4336-B094-03EB77AAF360}" srcOrd="3" destOrd="0" presId="urn:microsoft.com/office/officeart/2005/8/layout/hList1"/>
    <dgm:cxn modelId="{990BF69D-220D-46D5-BE31-29C2FC92C850}" type="presParOf" srcId="{24399C9D-2569-4FD9-9A0D-9BCE8AF19EC9}" destId="{EAEEA3E5-4F67-48A8-9E9F-5466644585CE}" srcOrd="4" destOrd="0" presId="urn:microsoft.com/office/officeart/2005/8/layout/hList1"/>
    <dgm:cxn modelId="{39E099FF-F402-4FDA-BCD0-27A12F7B5667}" type="presParOf" srcId="{EAEEA3E5-4F67-48A8-9E9F-5466644585CE}" destId="{2D7ADDD8-3C3A-4F00-A842-337716C864F5}" srcOrd="0" destOrd="0" presId="urn:microsoft.com/office/officeart/2005/8/layout/hList1"/>
    <dgm:cxn modelId="{4AF6635E-27EA-4D6D-8E08-BCB1B095CCAE}" type="presParOf" srcId="{EAEEA3E5-4F67-48A8-9E9F-5466644585CE}" destId="{C635F69A-496F-417F-9BEE-5654A4345D6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4EFE5C-390D-4A7E-95F1-0F7F7E5AC6B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B7E1534F-8324-4C1A-A7E2-FA829258B64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Refrigerators</a:t>
          </a:r>
          <a:endParaRPr lang="ko-KR" altLang="en-US" sz="1500" dirty="0">
            <a:latin typeface="Verdana" pitchFamily="34" charset="0"/>
          </a:endParaRPr>
        </a:p>
      </dgm:t>
    </dgm:pt>
    <dgm:pt modelId="{D65B953B-4A0E-4790-A8EE-9A978CDBE514}" type="par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18015E8E-FC1E-4115-B59F-7DE67CA8AE52}" type="sib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87FC3ABC-188D-4D72-9CF1-2B5F73B287AE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KTL, KTC, KTR, KRAAC, </a:t>
          </a:r>
          <a:r>
            <a:rPr lang="en-AU" altLang="ko-KR" sz="1300" dirty="0" err="1" smtClean="0">
              <a:latin typeface="Verdana" pitchFamily="34" charset="0"/>
            </a:rPr>
            <a:t>Busan</a:t>
          </a:r>
          <a:r>
            <a:rPr lang="en-AU" altLang="ko-KR" sz="1300" dirty="0" smtClean="0">
              <a:latin typeface="Verdana" pitchFamily="34" charset="0"/>
            </a:rPr>
            <a:t> TP, </a:t>
          </a:r>
          <a:r>
            <a:rPr lang="en-AU" altLang="ko-KR" sz="1300" dirty="0" err="1" smtClean="0">
              <a:latin typeface="Verdana" pitchFamily="34" charset="0"/>
            </a:rPr>
            <a:t>Intertek</a:t>
          </a:r>
          <a:endParaRPr lang="ko-KR" altLang="en-US" sz="1300" dirty="0">
            <a:latin typeface="Verdana" pitchFamily="34" charset="0"/>
          </a:endParaRPr>
        </a:p>
      </dgm:t>
    </dgm:pt>
    <dgm:pt modelId="{3E9B641A-7ECD-456E-AADC-10F3601CD9D6}" type="par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AA2B6A26-A666-4101-9653-A8686C4D849F}" type="sib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8D75A2EF-26F8-42DF-B1FD-A7A0078343A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Compact Fluorescent Lamps</a:t>
          </a:r>
          <a:endParaRPr lang="ko-KR" altLang="en-US" sz="1500" dirty="0">
            <a:latin typeface="Verdana" pitchFamily="34" charset="0"/>
          </a:endParaRPr>
        </a:p>
      </dgm:t>
    </dgm:pt>
    <dgm:pt modelId="{73B0F76F-49E7-4E9F-B238-91152B9AB674}" type="par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F3417468-E079-4085-9C56-347BDD5765FC}" type="sib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22BE3CCA-EB7A-4A06-A5ED-A7628D31D66C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3 phase induction motors</a:t>
          </a:r>
          <a:endParaRPr lang="ko-KR" altLang="en-US" sz="1500" dirty="0">
            <a:latin typeface="Verdana" pitchFamily="34" charset="0"/>
          </a:endParaRPr>
        </a:p>
      </dgm:t>
    </dgm:pt>
    <dgm:pt modelId="{E662F3CA-AD82-4687-930B-C261323C5888}" type="parTrans" cxnId="{D298FAF7-5DF7-4821-80D8-A902F0D5C133}">
      <dgm:prSet/>
      <dgm:spPr/>
      <dgm:t>
        <a:bodyPr/>
        <a:lstStyle/>
        <a:p>
          <a:pPr latinLnBrk="1"/>
          <a:endParaRPr lang="ko-KR" altLang="en-US"/>
        </a:p>
      </dgm:t>
    </dgm:pt>
    <dgm:pt modelId="{E0E1E2FD-EA59-486A-A13C-ACE7E53FEA74}" type="sibTrans" cxnId="{D298FAF7-5DF7-4821-80D8-A902F0D5C133}">
      <dgm:prSet/>
      <dgm:spPr/>
      <dgm:t>
        <a:bodyPr/>
        <a:lstStyle/>
        <a:p>
          <a:pPr latinLnBrk="1"/>
          <a:endParaRPr lang="ko-KR" altLang="en-US"/>
        </a:p>
      </dgm:t>
    </dgm:pt>
    <dgm:pt modelId="{DEA7C452-CEFF-46CF-83B5-A974BCE73B0A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KERI, KTL, SBC, KTC, </a:t>
          </a:r>
          <a:r>
            <a:rPr lang="en-US" altLang="ko-KR" sz="1300" dirty="0" err="1" smtClean="0">
              <a:latin typeface="Verdana" pitchFamily="34" charset="0"/>
            </a:rPr>
            <a:t>Gyeong</a:t>
          </a:r>
          <a:r>
            <a:rPr lang="en-US" altLang="ko-KR" sz="1300" dirty="0" smtClean="0">
              <a:latin typeface="Verdana" pitchFamily="34" charset="0"/>
            </a:rPr>
            <a:t>-Nam TP</a:t>
          </a:r>
          <a:endParaRPr lang="ko-KR" altLang="en-US" sz="1300" dirty="0">
            <a:latin typeface="Verdana" pitchFamily="34" charset="0"/>
          </a:endParaRPr>
        </a:p>
      </dgm:t>
    </dgm:pt>
    <dgm:pt modelId="{19537FFE-8EF4-453A-9A1B-84D3E286A1A1}" type="parTrans" cxnId="{D8D7B1D8-8A34-493E-B904-32787D244C99}">
      <dgm:prSet/>
      <dgm:spPr/>
      <dgm:t>
        <a:bodyPr/>
        <a:lstStyle/>
        <a:p>
          <a:pPr latinLnBrk="1"/>
          <a:endParaRPr lang="ko-KR" altLang="en-US"/>
        </a:p>
      </dgm:t>
    </dgm:pt>
    <dgm:pt modelId="{7EEEDF20-0014-41F5-B839-22059AD7A359}" type="sibTrans" cxnId="{D8D7B1D8-8A34-493E-B904-32787D244C99}">
      <dgm:prSet/>
      <dgm:spPr/>
      <dgm:t>
        <a:bodyPr/>
        <a:lstStyle/>
        <a:p>
          <a:pPr latinLnBrk="1"/>
          <a:endParaRPr lang="ko-KR" altLang="en-US"/>
        </a:p>
      </dgm:t>
    </dgm:pt>
    <dgm:pt modelId="{52BD446C-7636-4D59-8171-3304E924CDCF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KTL, KTC, KILT, KTR</a:t>
          </a:r>
          <a:endParaRPr lang="ko-KR" altLang="en-US" sz="1300" dirty="0">
            <a:latin typeface="Verdana" pitchFamily="34" charset="0"/>
          </a:endParaRPr>
        </a:p>
      </dgm:t>
    </dgm:pt>
    <dgm:pt modelId="{5F95CE43-F533-4255-8471-F68574686D81}" type="sib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824247D4-820F-49F2-B558-772B93BFE9A1}" type="par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3B5AC62B-92A6-4B01-8478-64B0E84FEFDD}" type="pres">
      <dgm:prSet presAssocID="{CA4EFE5C-390D-4A7E-95F1-0F7F7E5AC6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070487-4E9E-43C5-B7C8-DC9A75033022}" type="pres">
      <dgm:prSet presAssocID="{B7E1534F-8324-4C1A-A7E2-FA829258B64B}" presName="linNode" presStyleCnt="0"/>
      <dgm:spPr/>
    </dgm:pt>
    <dgm:pt modelId="{73358DC3-AD49-4361-9AE8-172407EFDFE9}" type="pres">
      <dgm:prSet presAssocID="{B7E1534F-8324-4C1A-A7E2-FA829258B64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F9C1AC1-C491-4E5B-BE7F-0C9E06323CA9}" type="pres">
      <dgm:prSet presAssocID="{B7E1534F-8324-4C1A-A7E2-FA829258B64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369374-851C-485E-8B04-272CC5041A89}" type="pres">
      <dgm:prSet presAssocID="{18015E8E-FC1E-4115-B59F-7DE67CA8AE52}" presName="sp" presStyleCnt="0"/>
      <dgm:spPr/>
    </dgm:pt>
    <dgm:pt modelId="{EAA1FE9A-AFE0-4800-BD62-A0F9A84BB6C8}" type="pres">
      <dgm:prSet presAssocID="{8D75A2EF-26F8-42DF-B1FD-A7A0078343AB}" presName="linNode" presStyleCnt="0"/>
      <dgm:spPr/>
    </dgm:pt>
    <dgm:pt modelId="{1DA49CF4-949A-424F-8D94-A8215121860F}" type="pres">
      <dgm:prSet presAssocID="{8D75A2EF-26F8-42DF-B1FD-A7A0078343A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D109A7-4BC4-4FDE-AD7E-D36A66D148CF}" type="pres">
      <dgm:prSet presAssocID="{8D75A2EF-26F8-42DF-B1FD-A7A0078343A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FA2E8B-0FDC-47F6-A09B-52FC255DA32A}" type="pres">
      <dgm:prSet presAssocID="{F3417468-E079-4085-9C56-347BDD5765FC}" presName="sp" presStyleCnt="0"/>
      <dgm:spPr/>
    </dgm:pt>
    <dgm:pt modelId="{CCF30176-6C7A-4469-AB19-F0A18483FF53}" type="pres">
      <dgm:prSet presAssocID="{22BE3CCA-EB7A-4A06-A5ED-A7628D31D66C}" presName="linNode" presStyleCnt="0"/>
      <dgm:spPr/>
    </dgm:pt>
    <dgm:pt modelId="{0E7B5CEF-24B4-4D85-93F3-80BFD52751BD}" type="pres">
      <dgm:prSet presAssocID="{22BE3CCA-EB7A-4A06-A5ED-A7628D31D66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CD04B5-445C-45E2-BA7D-FFD1B60AB342}" type="pres">
      <dgm:prSet presAssocID="{22BE3CCA-EB7A-4A06-A5ED-A7628D31D66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0CEE4C2-87E6-44EC-B1C9-004C08DF655F}" srcId="{8D75A2EF-26F8-42DF-B1FD-A7A0078343AB}" destId="{52BD446C-7636-4D59-8171-3304E924CDCF}" srcOrd="0" destOrd="0" parTransId="{824247D4-820F-49F2-B558-772B93BFE9A1}" sibTransId="{5F95CE43-F533-4255-8471-F68574686D81}"/>
    <dgm:cxn modelId="{22EDB6F8-3642-40A7-BA85-9FC9EF7DA368}" type="presOf" srcId="{B7E1534F-8324-4C1A-A7E2-FA829258B64B}" destId="{73358DC3-AD49-4361-9AE8-172407EFDFE9}" srcOrd="0" destOrd="0" presId="urn:microsoft.com/office/officeart/2005/8/layout/vList5"/>
    <dgm:cxn modelId="{D6849E9A-FE32-49EF-87DD-B0B266A5A4C2}" srcId="{CA4EFE5C-390D-4A7E-95F1-0F7F7E5AC6B5}" destId="{8D75A2EF-26F8-42DF-B1FD-A7A0078343AB}" srcOrd="1" destOrd="0" parTransId="{73B0F76F-49E7-4E9F-B238-91152B9AB674}" sibTransId="{F3417468-E079-4085-9C56-347BDD5765FC}"/>
    <dgm:cxn modelId="{D8D7B1D8-8A34-493E-B904-32787D244C99}" srcId="{22BE3CCA-EB7A-4A06-A5ED-A7628D31D66C}" destId="{DEA7C452-CEFF-46CF-83B5-A974BCE73B0A}" srcOrd="0" destOrd="0" parTransId="{19537FFE-8EF4-453A-9A1B-84D3E286A1A1}" sibTransId="{7EEEDF20-0014-41F5-B839-22059AD7A359}"/>
    <dgm:cxn modelId="{D298FAF7-5DF7-4821-80D8-A902F0D5C133}" srcId="{CA4EFE5C-390D-4A7E-95F1-0F7F7E5AC6B5}" destId="{22BE3CCA-EB7A-4A06-A5ED-A7628D31D66C}" srcOrd="2" destOrd="0" parTransId="{E662F3CA-AD82-4687-930B-C261323C5888}" sibTransId="{E0E1E2FD-EA59-486A-A13C-ACE7E53FEA74}"/>
    <dgm:cxn modelId="{E1283FC1-1727-4F60-9AF3-DCCC7334C4F7}" type="presOf" srcId="{CA4EFE5C-390D-4A7E-95F1-0F7F7E5AC6B5}" destId="{3B5AC62B-92A6-4B01-8478-64B0E84FEFDD}" srcOrd="0" destOrd="0" presId="urn:microsoft.com/office/officeart/2005/8/layout/vList5"/>
    <dgm:cxn modelId="{0E0F2C0D-D78D-40EC-9101-B812CE0D36A0}" srcId="{CA4EFE5C-390D-4A7E-95F1-0F7F7E5AC6B5}" destId="{B7E1534F-8324-4C1A-A7E2-FA829258B64B}" srcOrd="0" destOrd="0" parTransId="{D65B953B-4A0E-4790-A8EE-9A978CDBE514}" sibTransId="{18015E8E-FC1E-4115-B59F-7DE67CA8AE52}"/>
    <dgm:cxn modelId="{02569B0A-7257-46E8-91C1-2B299FB04D1D}" type="presOf" srcId="{DEA7C452-CEFF-46CF-83B5-A974BCE73B0A}" destId="{37CD04B5-445C-45E2-BA7D-FFD1B60AB342}" srcOrd="0" destOrd="0" presId="urn:microsoft.com/office/officeart/2005/8/layout/vList5"/>
    <dgm:cxn modelId="{B73A468D-0D4D-4678-900C-E4834D72B4B9}" type="presOf" srcId="{8D75A2EF-26F8-42DF-B1FD-A7A0078343AB}" destId="{1DA49CF4-949A-424F-8D94-A8215121860F}" srcOrd="0" destOrd="0" presId="urn:microsoft.com/office/officeart/2005/8/layout/vList5"/>
    <dgm:cxn modelId="{93952FE2-22E3-4257-AE76-4436D821A826}" srcId="{B7E1534F-8324-4C1A-A7E2-FA829258B64B}" destId="{87FC3ABC-188D-4D72-9CF1-2B5F73B287AE}" srcOrd="0" destOrd="0" parTransId="{3E9B641A-7ECD-456E-AADC-10F3601CD9D6}" sibTransId="{AA2B6A26-A666-4101-9653-A8686C4D849F}"/>
    <dgm:cxn modelId="{DE9B48EA-C2B9-49EF-BC2A-0F6334D9A0AC}" type="presOf" srcId="{52BD446C-7636-4D59-8171-3304E924CDCF}" destId="{F5D109A7-4BC4-4FDE-AD7E-D36A66D148CF}" srcOrd="0" destOrd="0" presId="urn:microsoft.com/office/officeart/2005/8/layout/vList5"/>
    <dgm:cxn modelId="{35D9F231-342F-4030-807E-7958ACEA33D5}" type="presOf" srcId="{22BE3CCA-EB7A-4A06-A5ED-A7628D31D66C}" destId="{0E7B5CEF-24B4-4D85-93F3-80BFD52751BD}" srcOrd="0" destOrd="0" presId="urn:microsoft.com/office/officeart/2005/8/layout/vList5"/>
    <dgm:cxn modelId="{90C626D8-F602-47B1-89E0-6157E1592075}" type="presOf" srcId="{87FC3ABC-188D-4D72-9CF1-2B5F73B287AE}" destId="{8F9C1AC1-C491-4E5B-BE7F-0C9E06323CA9}" srcOrd="0" destOrd="0" presId="urn:microsoft.com/office/officeart/2005/8/layout/vList5"/>
    <dgm:cxn modelId="{E4F15457-C830-4A6F-B2A2-47DC563F2B08}" type="presParOf" srcId="{3B5AC62B-92A6-4B01-8478-64B0E84FEFDD}" destId="{CC070487-4E9E-43C5-B7C8-DC9A75033022}" srcOrd="0" destOrd="0" presId="urn:microsoft.com/office/officeart/2005/8/layout/vList5"/>
    <dgm:cxn modelId="{9ABF3E1B-6DE7-4C7F-A0A2-D79F8B83E0A4}" type="presParOf" srcId="{CC070487-4E9E-43C5-B7C8-DC9A75033022}" destId="{73358DC3-AD49-4361-9AE8-172407EFDFE9}" srcOrd="0" destOrd="0" presId="urn:microsoft.com/office/officeart/2005/8/layout/vList5"/>
    <dgm:cxn modelId="{D593565C-FD85-43E6-A3D6-F435F438E947}" type="presParOf" srcId="{CC070487-4E9E-43C5-B7C8-DC9A75033022}" destId="{8F9C1AC1-C491-4E5B-BE7F-0C9E06323CA9}" srcOrd="1" destOrd="0" presId="urn:microsoft.com/office/officeart/2005/8/layout/vList5"/>
    <dgm:cxn modelId="{132A80CE-115C-4307-8C59-BD5BA736C24E}" type="presParOf" srcId="{3B5AC62B-92A6-4B01-8478-64B0E84FEFDD}" destId="{0C369374-851C-485E-8B04-272CC5041A89}" srcOrd="1" destOrd="0" presId="urn:microsoft.com/office/officeart/2005/8/layout/vList5"/>
    <dgm:cxn modelId="{BA4F5D31-1CFB-4244-954A-C13269561865}" type="presParOf" srcId="{3B5AC62B-92A6-4B01-8478-64B0E84FEFDD}" destId="{EAA1FE9A-AFE0-4800-BD62-A0F9A84BB6C8}" srcOrd="2" destOrd="0" presId="urn:microsoft.com/office/officeart/2005/8/layout/vList5"/>
    <dgm:cxn modelId="{532B249C-7C54-4640-AD07-54BD6FFA32A0}" type="presParOf" srcId="{EAA1FE9A-AFE0-4800-BD62-A0F9A84BB6C8}" destId="{1DA49CF4-949A-424F-8D94-A8215121860F}" srcOrd="0" destOrd="0" presId="urn:microsoft.com/office/officeart/2005/8/layout/vList5"/>
    <dgm:cxn modelId="{7C611545-355C-4526-A173-7868E1777947}" type="presParOf" srcId="{EAA1FE9A-AFE0-4800-BD62-A0F9A84BB6C8}" destId="{F5D109A7-4BC4-4FDE-AD7E-D36A66D148CF}" srcOrd="1" destOrd="0" presId="urn:microsoft.com/office/officeart/2005/8/layout/vList5"/>
    <dgm:cxn modelId="{4E68FA3D-F731-417E-ABCB-F258286F86E3}" type="presParOf" srcId="{3B5AC62B-92A6-4B01-8478-64B0E84FEFDD}" destId="{44FA2E8B-0FDC-47F6-A09B-52FC255DA32A}" srcOrd="3" destOrd="0" presId="urn:microsoft.com/office/officeart/2005/8/layout/vList5"/>
    <dgm:cxn modelId="{A3FE7CAE-15AC-444F-AEEB-3326D39E0DC3}" type="presParOf" srcId="{3B5AC62B-92A6-4B01-8478-64B0E84FEFDD}" destId="{CCF30176-6C7A-4469-AB19-F0A18483FF53}" srcOrd="4" destOrd="0" presId="urn:microsoft.com/office/officeart/2005/8/layout/vList5"/>
    <dgm:cxn modelId="{E5FA4404-EDBE-41BC-9DE2-1D3E9EB2F93A}" type="presParOf" srcId="{CCF30176-6C7A-4469-AB19-F0A18483FF53}" destId="{0E7B5CEF-24B4-4D85-93F3-80BFD52751BD}" srcOrd="0" destOrd="0" presId="urn:microsoft.com/office/officeart/2005/8/layout/vList5"/>
    <dgm:cxn modelId="{F0F73764-008E-442F-90E4-E69BC90516FC}" type="presParOf" srcId="{CCF30176-6C7A-4469-AB19-F0A18483FF53}" destId="{37CD04B5-445C-45E2-BA7D-FFD1B60AB34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4EFE5C-390D-4A7E-95F1-0F7F7E5AC6B5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B7E1534F-8324-4C1A-A7E2-FA829258B64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Refrigerator, </a:t>
          </a:r>
        </a:p>
        <a:p>
          <a:pPr latinLnBrk="1"/>
          <a:r>
            <a:rPr lang="en-US" altLang="ko-KR" sz="1500" dirty="0" err="1" smtClean="0">
              <a:latin typeface="Verdana" pitchFamily="34" charset="0"/>
            </a:rPr>
            <a:t>Kimchi</a:t>
          </a:r>
          <a:r>
            <a:rPr lang="en-US" altLang="ko-KR" sz="1500" dirty="0" smtClean="0">
              <a:latin typeface="Verdana" pitchFamily="34" charset="0"/>
            </a:rPr>
            <a:t> refrigerators,</a:t>
          </a:r>
        </a:p>
        <a:p>
          <a:pPr latinLnBrk="1"/>
          <a:r>
            <a:rPr lang="en-US" altLang="ko-KR" sz="1500" dirty="0" smtClean="0">
              <a:latin typeface="Verdana" pitchFamily="34" charset="0"/>
            </a:rPr>
            <a:t> Washing machines,</a:t>
          </a:r>
        </a:p>
        <a:p>
          <a:pPr latinLnBrk="1"/>
          <a:r>
            <a:rPr lang="en-US" altLang="ko-KR" sz="1500" dirty="0" smtClean="0">
              <a:latin typeface="Verdana" pitchFamily="34" charset="0"/>
            </a:rPr>
            <a:t> Drum Washing machine</a:t>
          </a:r>
          <a:endParaRPr lang="ko-KR" altLang="en-US" sz="1500" dirty="0">
            <a:latin typeface="Verdana" pitchFamily="34" charset="0"/>
          </a:endParaRPr>
        </a:p>
      </dgm:t>
    </dgm:pt>
    <dgm:pt modelId="{D65B953B-4A0E-4790-A8EE-9A978CDBE514}" type="par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18015E8E-FC1E-4115-B59F-7DE67CA8AE52}" type="sib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87FC3ABC-188D-4D72-9CF1-2B5F73B287AE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 Daewoo Electronics</a:t>
          </a:r>
          <a:endParaRPr lang="ko-KR" altLang="en-US" sz="1500" dirty="0">
            <a:latin typeface="Verdana" pitchFamily="34" charset="0"/>
          </a:endParaRPr>
        </a:p>
      </dgm:t>
    </dgm:pt>
    <dgm:pt modelId="{3E9B641A-7ECD-456E-AADC-10F3601CD9D6}" type="par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AA2B6A26-A666-4101-9653-A8686C4D849F}" type="sib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3B5AC62B-92A6-4B01-8478-64B0E84FEFDD}" type="pres">
      <dgm:prSet presAssocID="{CA4EFE5C-390D-4A7E-95F1-0F7F7E5AC6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070487-4E9E-43C5-B7C8-DC9A75033022}" type="pres">
      <dgm:prSet presAssocID="{B7E1534F-8324-4C1A-A7E2-FA829258B64B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73358DC3-AD49-4361-9AE8-172407EFDFE9}" type="pres">
      <dgm:prSet presAssocID="{B7E1534F-8324-4C1A-A7E2-FA829258B64B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F9C1AC1-C491-4E5B-BE7F-0C9E06323CA9}" type="pres">
      <dgm:prSet presAssocID="{B7E1534F-8324-4C1A-A7E2-FA829258B64B}" presName="descendantText" presStyleLbl="alignAccFollowNode1" presStyleIdx="0" presStyleCnt="1" custLinFactNeighborX="-2146" custLinFactNeighborY="68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B4B41C8-2123-4BA8-B3D7-3D4B0C526066}" type="presOf" srcId="{B7E1534F-8324-4C1A-A7E2-FA829258B64B}" destId="{73358DC3-AD49-4361-9AE8-172407EFDFE9}" srcOrd="0" destOrd="0" presId="urn:microsoft.com/office/officeart/2005/8/layout/vList5"/>
    <dgm:cxn modelId="{0E0F2C0D-D78D-40EC-9101-B812CE0D36A0}" srcId="{CA4EFE5C-390D-4A7E-95F1-0F7F7E5AC6B5}" destId="{B7E1534F-8324-4C1A-A7E2-FA829258B64B}" srcOrd="0" destOrd="0" parTransId="{D65B953B-4A0E-4790-A8EE-9A978CDBE514}" sibTransId="{18015E8E-FC1E-4115-B59F-7DE67CA8AE52}"/>
    <dgm:cxn modelId="{BE749D6D-1C5D-46F2-B0BC-9B8176FE7E2F}" type="presOf" srcId="{CA4EFE5C-390D-4A7E-95F1-0F7F7E5AC6B5}" destId="{3B5AC62B-92A6-4B01-8478-64B0E84FEFDD}" srcOrd="0" destOrd="0" presId="urn:microsoft.com/office/officeart/2005/8/layout/vList5"/>
    <dgm:cxn modelId="{D0102F03-2C03-483C-9B58-C53042D0BDA3}" type="presOf" srcId="{87FC3ABC-188D-4D72-9CF1-2B5F73B287AE}" destId="{8F9C1AC1-C491-4E5B-BE7F-0C9E06323CA9}" srcOrd="0" destOrd="0" presId="urn:microsoft.com/office/officeart/2005/8/layout/vList5"/>
    <dgm:cxn modelId="{93952FE2-22E3-4257-AE76-4436D821A826}" srcId="{B7E1534F-8324-4C1A-A7E2-FA829258B64B}" destId="{87FC3ABC-188D-4D72-9CF1-2B5F73B287AE}" srcOrd="0" destOrd="0" parTransId="{3E9B641A-7ECD-456E-AADC-10F3601CD9D6}" sibTransId="{AA2B6A26-A666-4101-9653-A8686C4D849F}"/>
    <dgm:cxn modelId="{3596B265-EF71-4B4F-81DE-3125D018ED6D}" type="presParOf" srcId="{3B5AC62B-92A6-4B01-8478-64B0E84FEFDD}" destId="{CC070487-4E9E-43C5-B7C8-DC9A75033022}" srcOrd="0" destOrd="0" presId="urn:microsoft.com/office/officeart/2005/8/layout/vList5"/>
    <dgm:cxn modelId="{EA3FB61C-EA39-4FCF-897C-245D82EBB585}" type="presParOf" srcId="{CC070487-4E9E-43C5-B7C8-DC9A75033022}" destId="{73358DC3-AD49-4361-9AE8-172407EFDFE9}" srcOrd="0" destOrd="0" presId="urn:microsoft.com/office/officeart/2005/8/layout/vList5"/>
    <dgm:cxn modelId="{F3EEB874-613A-4764-B6C9-429CCD2E718C}" type="presParOf" srcId="{CC070487-4E9E-43C5-B7C8-DC9A75033022}" destId="{8F9C1AC1-C491-4E5B-BE7F-0C9E06323C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4EFE5C-390D-4A7E-95F1-0F7F7E5AC6B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B7E1534F-8324-4C1A-A7E2-FA829258B64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LED Lamps</a:t>
          </a:r>
        </a:p>
        <a:p>
          <a:pPr latinLnBrk="1"/>
          <a:r>
            <a:rPr lang="en-US" altLang="ko-KR" sz="1500" dirty="0" smtClean="0">
              <a:latin typeface="Verdana" pitchFamily="34" charset="0"/>
            </a:rPr>
            <a:t>(internal/external converter)</a:t>
          </a:r>
          <a:endParaRPr lang="ko-KR" altLang="en-US" sz="1500" dirty="0">
            <a:latin typeface="Verdana" pitchFamily="34" charset="0"/>
          </a:endParaRPr>
        </a:p>
      </dgm:t>
    </dgm:pt>
    <dgm:pt modelId="{D65B953B-4A0E-4790-A8EE-9A978CDBE514}" type="par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18015E8E-FC1E-4115-B59F-7DE67CA8AE52}" type="sib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87FC3ABC-188D-4D72-9CF1-2B5F73B287AE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</a:t>
          </a:r>
          <a:r>
            <a:rPr lang="en-US" altLang="ko-KR" sz="1300" dirty="0" err="1" smtClean="0">
              <a:latin typeface="Verdana" pitchFamily="34" charset="0"/>
            </a:rPr>
            <a:t>Gwangju-Jeonnam</a:t>
          </a:r>
          <a:r>
            <a:rPr lang="en-US" altLang="ko-KR" sz="1300" dirty="0" smtClean="0">
              <a:latin typeface="Verdana" pitchFamily="34" charset="0"/>
            </a:rPr>
            <a:t> SMBA, KTL, KTC, KOPTI, KILT, KTR</a:t>
          </a:r>
          <a:endParaRPr lang="ko-KR" altLang="en-US" sz="1300" dirty="0">
            <a:latin typeface="Verdana" pitchFamily="34" charset="0"/>
          </a:endParaRPr>
        </a:p>
      </dgm:t>
    </dgm:pt>
    <dgm:pt modelId="{3E9B641A-7ECD-456E-AADC-10F3601CD9D6}" type="par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AA2B6A26-A666-4101-9653-A8686C4D849F}" type="sib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8D75A2EF-26F8-42DF-B1FD-A7A0078343A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Pumps</a:t>
          </a:r>
          <a:endParaRPr lang="ko-KR" altLang="en-US" sz="1500" dirty="0">
            <a:latin typeface="Verdana" pitchFamily="34" charset="0"/>
          </a:endParaRPr>
        </a:p>
      </dgm:t>
    </dgm:pt>
    <dgm:pt modelId="{73B0F76F-49E7-4E9F-B238-91152B9AB674}" type="par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F3417468-E079-4085-9C56-347BDD5765FC}" type="sib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52BD446C-7636-4D59-8171-3304E924CDCF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KTL, KTC, SBC, </a:t>
          </a:r>
          <a:r>
            <a:rPr lang="en-US" altLang="ko-KR" sz="1300" dirty="0" err="1" smtClean="0">
              <a:latin typeface="Verdana" pitchFamily="34" charset="0"/>
            </a:rPr>
            <a:t>Gyeongnam</a:t>
          </a:r>
          <a:r>
            <a:rPr lang="en-US" altLang="ko-KR" sz="1300" dirty="0" smtClean="0">
              <a:latin typeface="Verdana" pitchFamily="34" charset="0"/>
            </a:rPr>
            <a:t> Regional Office SMBA</a:t>
          </a:r>
          <a:endParaRPr lang="ko-KR" altLang="en-US" sz="1300" dirty="0">
            <a:latin typeface="Verdana" pitchFamily="34" charset="0"/>
          </a:endParaRPr>
        </a:p>
      </dgm:t>
    </dgm:pt>
    <dgm:pt modelId="{5F95CE43-F533-4255-8471-F68574686D81}" type="sib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824247D4-820F-49F2-B558-772B93BFE9A1}" type="par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3B5AC62B-92A6-4B01-8478-64B0E84FEFDD}" type="pres">
      <dgm:prSet presAssocID="{CA4EFE5C-390D-4A7E-95F1-0F7F7E5AC6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070487-4E9E-43C5-B7C8-DC9A75033022}" type="pres">
      <dgm:prSet presAssocID="{B7E1534F-8324-4C1A-A7E2-FA829258B64B}" presName="linNode" presStyleCnt="0"/>
      <dgm:spPr/>
    </dgm:pt>
    <dgm:pt modelId="{73358DC3-AD49-4361-9AE8-172407EFDFE9}" type="pres">
      <dgm:prSet presAssocID="{B7E1534F-8324-4C1A-A7E2-FA829258B64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F9C1AC1-C491-4E5B-BE7F-0C9E06323CA9}" type="pres">
      <dgm:prSet presAssocID="{B7E1534F-8324-4C1A-A7E2-FA829258B64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369374-851C-485E-8B04-272CC5041A89}" type="pres">
      <dgm:prSet presAssocID="{18015E8E-FC1E-4115-B59F-7DE67CA8AE52}" presName="sp" presStyleCnt="0"/>
      <dgm:spPr/>
    </dgm:pt>
    <dgm:pt modelId="{EAA1FE9A-AFE0-4800-BD62-A0F9A84BB6C8}" type="pres">
      <dgm:prSet presAssocID="{8D75A2EF-26F8-42DF-B1FD-A7A0078343AB}" presName="linNode" presStyleCnt="0"/>
      <dgm:spPr/>
    </dgm:pt>
    <dgm:pt modelId="{1DA49CF4-949A-424F-8D94-A8215121860F}" type="pres">
      <dgm:prSet presAssocID="{8D75A2EF-26F8-42DF-B1FD-A7A0078343A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D109A7-4BC4-4FDE-AD7E-D36A66D148CF}" type="pres">
      <dgm:prSet presAssocID="{8D75A2EF-26F8-42DF-B1FD-A7A0078343A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0CEE4C2-87E6-44EC-B1C9-004C08DF655F}" srcId="{8D75A2EF-26F8-42DF-B1FD-A7A0078343AB}" destId="{52BD446C-7636-4D59-8171-3304E924CDCF}" srcOrd="0" destOrd="0" parTransId="{824247D4-820F-49F2-B558-772B93BFE9A1}" sibTransId="{5F95CE43-F533-4255-8471-F68574686D81}"/>
    <dgm:cxn modelId="{19E67F5F-4170-4A20-A3C7-042F92151B11}" type="presOf" srcId="{52BD446C-7636-4D59-8171-3304E924CDCF}" destId="{F5D109A7-4BC4-4FDE-AD7E-D36A66D148CF}" srcOrd="0" destOrd="0" presId="urn:microsoft.com/office/officeart/2005/8/layout/vList5"/>
    <dgm:cxn modelId="{D6849E9A-FE32-49EF-87DD-B0B266A5A4C2}" srcId="{CA4EFE5C-390D-4A7E-95F1-0F7F7E5AC6B5}" destId="{8D75A2EF-26F8-42DF-B1FD-A7A0078343AB}" srcOrd="1" destOrd="0" parTransId="{73B0F76F-49E7-4E9F-B238-91152B9AB674}" sibTransId="{F3417468-E079-4085-9C56-347BDD5765FC}"/>
    <dgm:cxn modelId="{62EBB581-3521-4687-86B5-051120A6308A}" type="presOf" srcId="{8D75A2EF-26F8-42DF-B1FD-A7A0078343AB}" destId="{1DA49CF4-949A-424F-8D94-A8215121860F}" srcOrd="0" destOrd="0" presId="urn:microsoft.com/office/officeart/2005/8/layout/vList5"/>
    <dgm:cxn modelId="{DC4E26AD-5BCA-41D8-9D3E-3F423EAE5A73}" type="presOf" srcId="{CA4EFE5C-390D-4A7E-95F1-0F7F7E5AC6B5}" destId="{3B5AC62B-92A6-4B01-8478-64B0E84FEFDD}" srcOrd="0" destOrd="0" presId="urn:microsoft.com/office/officeart/2005/8/layout/vList5"/>
    <dgm:cxn modelId="{0E0F2C0D-D78D-40EC-9101-B812CE0D36A0}" srcId="{CA4EFE5C-390D-4A7E-95F1-0F7F7E5AC6B5}" destId="{B7E1534F-8324-4C1A-A7E2-FA829258B64B}" srcOrd="0" destOrd="0" parTransId="{D65B953B-4A0E-4790-A8EE-9A978CDBE514}" sibTransId="{18015E8E-FC1E-4115-B59F-7DE67CA8AE52}"/>
    <dgm:cxn modelId="{B1E7D822-4508-4B3F-B603-D2B61C9ACE11}" type="presOf" srcId="{B7E1534F-8324-4C1A-A7E2-FA829258B64B}" destId="{73358DC3-AD49-4361-9AE8-172407EFDFE9}" srcOrd="0" destOrd="0" presId="urn:microsoft.com/office/officeart/2005/8/layout/vList5"/>
    <dgm:cxn modelId="{93952FE2-22E3-4257-AE76-4436D821A826}" srcId="{B7E1534F-8324-4C1A-A7E2-FA829258B64B}" destId="{87FC3ABC-188D-4D72-9CF1-2B5F73B287AE}" srcOrd="0" destOrd="0" parTransId="{3E9B641A-7ECD-456E-AADC-10F3601CD9D6}" sibTransId="{AA2B6A26-A666-4101-9653-A8686C4D849F}"/>
    <dgm:cxn modelId="{63C61663-6B93-4876-828C-402BD23FA9F6}" type="presOf" srcId="{87FC3ABC-188D-4D72-9CF1-2B5F73B287AE}" destId="{8F9C1AC1-C491-4E5B-BE7F-0C9E06323CA9}" srcOrd="0" destOrd="0" presId="urn:microsoft.com/office/officeart/2005/8/layout/vList5"/>
    <dgm:cxn modelId="{DCE79956-0C09-4322-8BC1-A77F6F4C27D8}" type="presParOf" srcId="{3B5AC62B-92A6-4B01-8478-64B0E84FEFDD}" destId="{CC070487-4E9E-43C5-B7C8-DC9A75033022}" srcOrd="0" destOrd="0" presId="urn:microsoft.com/office/officeart/2005/8/layout/vList5"/>
    <dgm:cxn modelId="{4F9D3566-06B9-42F0-9484-E9FA70E807D2}" type="presParOf" srcId="{CC070487-4E9E-43C5-B7C8-DC9A75033022}" destId="{73358DC3-AD49-4361-9AE8-172407EFDFE9}" srcOrd="0" destOrd="0" presId="urn:microsoft.com/office/officeart/2005/8/layout/vList5"/>
    <dgm:cxn modelId="{8B8E0C44-3319-43D0-88A5-5F5315014B68}" type="presParOf" srcId="{CC070487-4E9E-43C5-B7C8-DC9A75033022}" destId="{8F9C1AC1-C491-4E5B-BE7F-0C9E06323CA9}" srcOrd="1" destOrd="0" presId="urn:microsoft.com/office/officeart/2005/8/layout/vList5"/>
    <dgm:cxn modelId="{38028F01-5750-42CF-871F-626913BF992F}" type="presParOf" srcId="{3B5AC62B-92A6-4B01-8478-64B0E84FEFDD}" destId="{0C369374-851C-485E-8B04-272CC5041A89}" srcOrd="1" destOrd="0" presId="urn:microsoft.com/office/officeart/2005/8/layout/vList5"/>
    <dgm:cxn modelId="{4FDF6831-4379-4FD9-ACAD-6451702D53FC}" type="presParOf" srcId="{3B5AC62B-92A6-4B01-8478-64B0E84FEFDD}" destId="{EAA1FE9A-AFE0-4800-BD62-A0F9A84BB6C8}" srcOrd="2" destOrd="0" presId="urn:microsoft.com/office/officeart/2005/8/layout/vList5"/>
    <dgm:cxn modelId="{8AF65315-94D0-4CB9-846A-090F2B6AFBB2}" type="presParOf" srcId="{EAA1FE9A-AFE0-4800-BD62-A0F9A84BB6C8}" destId="{1DA49CF4-949A-424F-8D94-A8215121860F}" srcOrd="0" destOrd="0" presId="urn:microsoft.com/office/officeart/2005/8/layout/vList5"/>
    <dgm:cxn modelId="{D0E9A8C6-4B10-4B9C-AD38-50F4F37A84B0}" type="presParOf" srcId="{EAA1FE9A-AFE0-4800-BD62-A0F9A84BB6C8}" destId="{F5D109A7-4BC4-4FDE-AD7E-D36A66D148C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A4EFE5C-390D-4A7E-95F1-0F7F7E5AC6B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B7E1534F-8324-4C1A-A7E2-FA829258B64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Modem, Home gateway</a:t>
          </a:r>
          <a:endParaRPr lang="ko-KR" altLang="en-US" sz="1500" dirty="0">
            <a:latin typeface="Verdana" pitchFamily="34" charset="0"/>
          </a:endParaRPr>
        </a:p>
      </dgm:t>
    </dgm:pt>
    <dgm:pt modelId="{D65B953B-4A0E-4790-A8EE-9A978CDBE514}" type="par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18015E8E-FC1E-4115-B59F-7DE67CA8AE52}" type="sib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87FC3ABC-188D-4D72-9CF1-2B5F73B287AE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KTC, KERI, TTA</a:t>
          </a:r>
          <a:endParaRPr lang="ko-KR" altLang="en-US" sz="1300" dirty="0">
            <a:latin typeface="Verdana" pitchFamily="34" charset="0"/>
          </a:endParaRPr>
        </a:p>
      </dgm:t>
    </dgm:pt>
    <dgm:pt modelId="{3E9B641A-7ECD-456E-AADC-10F3601CD9D6}" type="par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AA2B6A26-A666-4101-9653-A8686C4D849F}" type="sib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8D75A2EF-26F8-42DF-B1FD-A7A0078343A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Computers, Monitors,</a:t>
          </a:r>
        </a:p>
        <a:p>
          <a:pPr latinLnBrk="1"/>
          <a:r>
            <a:rPr lang="en-US" altLang="ko-KR" sz="1500" dirty="0" smtClean="0">
              <a:latin typeface="Verdana" pitchFamily="34" charset="0"/>
            </a:rPr>
            <a:t>Printers, etc</a:t>
          </a:r>
          <a:endParaRPr lang="ko-KR" altLang="en-US" sz="1500" dirty="0">
            <a:latin typeface="Verdana" pitchFamily="34" charset="0"/>
          </a:endParaRPr>
        </a:p>
      </dgm:t>
    </dgm:pt>
    <dgm:pt modelId="{73B0F76F-49E7-4E9F-B238-91152B9AB674}" type="par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F3417468-E079-4085-9C56-347BDD5765FC}" type="sib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52BD446C-7636-4D59-8171-3304E924CDCF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KTL, KTC, KTR, TTA, </a:t>
          </a:r>
          <a:r>
            <a:rPr lang="en-US" altLang="ko-KR" sz="1300" dirty="0" err="1" smtClean="0">
              <a:latin typeface="Verdana" pitchFamily="34" charset="0"/>
            </a:rPr>
            <a:t>Nemko</a:t>
          </a:r>
          <a:r>
            <a:rPr lang="en-US" altLang="ko-KR" sz="1300" dirty="0" smtClean="0">
              <a:latin typeface="Verdana" pitchFamily="34" charset="0"/>
            </a:rPr>
            <a:t> Korea, Digital EMC, IST, SK TECH, CTK etc.</a:t>
          </a:r>
          <a:endParaRPr lang="ko-KR" altLang="en-US" sz="1300" dirty="0">
            <a:latin typeface="Verdana" pitchFamily="34" charset="0"/>
          </a:endParaRPr>
        </a:p>
      </dgm:t>
    </dgm:pt>
    <dgm:pt modelId="{5F95CE43-F533-4255-8471-F68574686D81}" type="sib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824247D4-820F-49F2-B558-772B93BFE9A1}" type="par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3B5AC62B-92A6-4B01-8478-64B0E84FEFDD}" type="pres">
      <dgm:prSet presAssocID="{CA4EFE5C-390D-4A7E-95F1-0F7F7E5AC6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070487-4E9E-43C5-B7C8-DC9A75033022}" type="pres">
      <dgm:prSet presAssocID="{B7E1534F-8324-4C1A-A7E2-FA829258B64B}" presName="linNode" presStyleCnt="0"/>
      <dgm:spPr/>
    </dgm:pt>
    <dgm:pt modelId="{73358DC3-AD49-4361-9AE8-172407EFDFE9}" type="pres">
      <dgm:prSet presAssocID="{B7E1534F-8324-4C1A-A7E2-FA829258B64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F9C1AC1-C491-4E5B-BE7F-0C9E06323CA9}" type="pres">
      <dgm:prSet presAssocID="{B7E1534F-8324-4C1A-A7E2-FA829258B64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369374-851C-485E-8B04-272CC5041A89}" type="pres">
      <dgm:prSet presAssocID="{18015E8E-FC1E-4115-B59F-7DE67CA8AE52}" presName="sp" presStyleCnt="0"/>
      <dgm:spPr/>
    </dgm:pt>
    <dgm:pt modelId="{EAA1FE9A-AFE0-4800-BD62-A0F9A84BB6C8}" type="pres">
      <dgm:prSet presAssocID="{8D75A2EF-26F8-42DF-B1FD-A7A0078343AB}" presName="linNode" presStyleCnt="0"/>
      <dgm:spPr/>
    </dgm:pt>
    <dgm:pt modelId="{1DA49CF4-949A-424F-8D94-A8215121860F}" type="pres">
      <dgm:prSet presAssocID="{8D75A2EF-26F8-42DF-B1FD-A7A0078343A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D109A7-4BC4-4FDE-AD7E-D36A66D148CF}" type="pres">
      <dgm:prSet presAssocID="{8D75A2EF-26F8-42DF-B1FD-A7A0078343A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0CEE4C2-87E6-44EC-B1C9-004C08DF655F}" srcId="{8D75A2EF-26F8-42DF-B1FD-A7A0078343AB}" destId="{52BD446C-7636-4D59-8171-3304E924CDCF}" srcOrd="0" destOrd="0" parTransId="{824247D4-820F-49F2-B558-772B93BFE9A1}" sibTransId="{5F95CE43-F533-4255-8471-F68574686D81}"/>
    <dgm:cxn modelId="{49928F3B-09F9-4F3A-9D41-5F2E6F721E68}" type="presOf" srcId="{87FC3ABC-188D-4D72-9CF1-2B5F73B287AE}" destId="{8F9C1AC1-C491-4E5B-BE7F-0C9E06323CA9}" srcOrd="0" destOrd="0" presId="urn:microsoft.com/office/officeart/2005/8/layout/vList5"/>
    <dgm:cxn modelId="{D6849E9A-FE32-49EF-87DD-B0B266A5A4C2}" srcId="{CA4EFE5C-390D-4A7E-95F1-0F7F7E5AC6B5}" destId="{8D75A2EF-26F8-42DF-B1FD-A7A0078343AB}" srcOrd="1" destOrd="0" parTransId="{73B0F76F-49E7-4E9F-B238-91152B9AB674}" sibTransId="{F3417468-E079-4085-9C56-347BDD5765FC}"/>
    <dgm:cxn modelId="{1E410E9A-B73C-458D-A5D3-2991A12D29A7}" type="presOf" srcId="{B7E1534F-8324-4C1A-A7E2-FA829258B64B}" destId="{73358DC3-AD49-4361-9AE8-172407EFDFE9}" srcOrd="0" destOrd="0" presId="urn:microsoft.com/office/officeart/2005/8/layout/vList5"/>
    <dgm:cxn modelId="{CB16FBF4-36AD-4DE0-B909-EBDF8A53FBC5}" type="presOf" srcId="{52BD446C-7636-4D59-8171-3304E924CDCF}" destId="{F5D109A7-4BC4-4FDE-AD7E-D36A66D148CF}" srcOrd="0" destOrd="0" presId="urn:microsoft.com/office/officeart/2005/8/layout/vList5"/>
    <dgm:cxn modelId="{6B91C64F-E1A3-41EB-9163-E37BA3C4DD2A}" type="presOf" srcId="{8D75A2EF-26F8-42DF-B1FD-A7A0078343AB}" destId="{1DA49CF4-949A-424F-8D94-A8215121860F}" srcOrd="0" destOrd="0" presId="urn:microsoft.com/office/officeart/2005/8/layout/vList5"/>
    <dgm:cxn modelId="{0E0F2C0D-D78D-40EC-9101-B812CE0D36A0}" srcId="{CA4EFE5C-390D-4A7E-95F1-0F7F7E5AC6B5}" destId="{B7E1534F-8324-4C1A-A7E2-FA829258B64B}" srcOrd="0" destOrd="0" parTransId="{D65B953B-4A0E-4790-A8EE-9A978CDBE514}" sibTransId="{18015E8E-FC1E-4115-B59F-7DE67CA8AE52}"/>
    <dgm:cxn modelId="{ED6C14DF-61BF-4697-97B0-48EB601E5D7A}" type="presOf" srcId="{CA4EFE5C-390D-4A7E-95F1-0F7F7E5AC6B5}" destId="{3B5AC62B-92A6-4B01-8478-64B0E84FEFDD}" srcOrd="0" destOrd="0" presId="urn:microsoft.com/office/officeart/2005/8/layout/vList5"/>
    <dgm:cxn modelId="{93952FE2-22E3-4257-AE76-4436D821A826}" srcId="{B7E1534F-8324-4C1A-A7E2-FA829258B64B}" destId="{87FC3ABC-188D-4D72-9CF1-2B5F73B287AE}" srcOrd="0" destOrd="0" parTransId="{3E9B641A-7ECD-456E-AADC-10F3601CD9D6}" sibTransId="{AA2B6A26-A666-4101-9653-A8686C4D849F}"/>
    <dgm:cxn modelId="{1EA7998C-C39D-4ACD-BC06-A2F39967B96D}" type="presParOf" srcId="{3B5AC62B-92A6-4B01-8478-64B0E84FEFDD}" destId="{CC070487-4E9E-43C5-B7C8-DC9A75033022}" srcOrd="0" destOrd="0" presId="urn:microsoft.com/office/officeart/2005/8/layout/vList5"/>
    <dgm:cxn modelId="{4E3C8F6D-014E-443F-A85B-65541DB64EED}" type="presParOf" srcId="{CC070487-4E9E-43C5-B7C8-DC9A75033022}" destId="{73358DC3-AD49-4361-9AE8-172407EFDFE9}" srcOrd="0" destOrd="0" presId="urn:microsoft.com/office/officeart/2005/8/layout/vList5"/>
    <dgm:cxn modelId="{E20AEE17-7B34-48F6-9D3B-CE4C43FA905E}" type="presParOf" srcId="{CC070487-4E9E-43C5-B7C8-DC9A75033022}" destId="{8F9C1AC1-C491-4E5B-BE7F-0C9E06323CA9}" srcOrd="1" destOrd="0" presId="urn:microsoft.com/office/officeart/2005/8/layout/vList5"/>
    <dgm:cxn modelId="{B0E54951-9C66-47B6-8C74-306EC2775618}" type="presParOf" srcId="{3B5AC62B-92A6-4B01-8478-64B0E84FEFDD}" destId="{0C369374-851C-485E-8B04-272CC5041A89}" srcOrd="1" destOrd="0" presId="urn:microsoft.com/office/officeart/2005/8/layout/vList5"/>
    <dgm:cxn modelId="{9A28E452-B5EE-4663-A27E-E44F775C5E56}" type="presParOf" srcId="{3B5AC62B-92A6-4B01-8478-64B0E84FEFDD}" destId="{EAA1FE9A-AFE0-4800-BD62-A0F9A84BB6C8}" srcOrd="2" destOrd="0" presId="urn:microsoft.com/office/officeart/2005/8/layout/vList5"/>
    <dgm:cxn modelId="{AAD02014-BA84-4AF7-ABE0-D0430C04D743}" type="presParOf" srcId="{EAA1FE9A-AFE0-4800-BD62-A0F9A84BB6C8}" destId="{1DA49CF4-949A-424F-8D94-A8215121860F}" srcOrd="0" destOrd="0" presId="urn:microsoft.com/office/officeart/2005/8/layout/vList5"/>
    <dgm:cxn modelId="{824A59E1-6DA6-4FAC-A62B-491C2F503BBE}" type="presParOf" srcId="{EAA1FE9A-AFE0-4800-BD62-A0F9A84BB6C8}" destId="{F5D109A7-4BC4-4FDE-AD7E-D36A66D148C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4EFE5C-390D-4A7E-95F1-0F7F7E5AC6B5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B7E1534F-8324-4C1A-A7E2-FA829258B64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Computers</a:t>
          </a:r>
          <a:endParaRPr lang="ko-KR" altLang="en-US" sz="1500" dirty="0">
            <a:latin typeface="Verdana" pitchFamily="34" charset="0"/>
          </a:endParaRPr>
        </a:p>
      </dgm:t>
    </dgm:pt>
    <dgm:pt modelId="{D65B953B-4A0E-4790-A8EE-9A978CDBE514}" type="par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18015E8E-FC1E-4115-B59F-7DE67CA8AE52}" type="sibTrans" cxnId="{0E0F2C0D-D78D-40EC-9101-B812CE0D36A0}">
      <dgm:prSet/>
      <dgm:spPr/>
      <dgm:t>
        <a:bodyPr/>
        <a:lstStyle/>
        <a:p>
          <a:pPr latinLnBrk="1"/>
          <a:endParaRPr lang="ko-KR" altLang="en-US"/>
        </a:p>
      </dgm:t>
    </dgm:pt>
    <dgm:pt modelId="{87FC3ABC-188D-4D72-9CF1-2B5F73B287AE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Samsung Electronics, LG Electronics, TG Computers, etc.</a:t>
          </a:r>
          <a:endParaRPr lang="ko-KR" altLang="en-US" sz="1300" dirty="0">
            <a:latin typeface="Verdana" pitchFamily="34" charset="0"/>
          </a:endParaRPr>
        </a:p>
      </dgm:t>
    </dgm:pt>
    <dgm:pt modelId="{3E9B641A-7ECD-456E-AADC-10F3601CD9D6}" type="par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AA2B6A26-A666-4101-9653-A8686C4D849F}" type="sibTrans" cxnId="{93952FE2-22E3-4257-AE76-4436D821A826}">
      <dgm:prSet/>
      <dgm:spPr/>
      <dgm:t>
        <a:bodyPr/>
        <a:lstStyle/>
        <a:p>
          <a:pPr latinLnBrk="1"/>
          <a:endParaRPr lang="ko-KR" altLang="en-US"/>
        </a:p>
      </dgm:t>
    </dgm:pt>
    <dgm:pt modelId="{8D75A2EF-26F8-42DF-B1FD-A7A0078343AB}">
      <dgm:prSet phldrT="[텍스트]" custT="1"/>
      <dgm:spPr/>
      <dgm:t>
        <a:bodyPr/>
        <a:lstStyle/>
        <a:p>
          <a:pPr latinLnBrk="1"/>
          <a:r>
            <a:rPr lang="en-US" altLang="ko-KR" sz="1500" dirty="0" smtClean="0">
              <a:latin typeface="Verdana" pitchFamily="34" charset="0"/>
            </a:rPr>
            <a:t>Printers, Multifunctional Devices</a:t>
          </a:r>
          <a:endParaRPr lang="ko-KR" altLang="en-US" sz="1500" dirty="0">
            <a:latin typeface="Verdana" pitchFamily="34" charset="0"/>
          </a:endParaRPr>
        </a:p>
      </dgm:t>
    </dgm:pt>
    <dgm:pt modelId="{73B0F76F-49E7-4E9F-B238-91152B9AB674}" type="par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F3417468-E079-4085-9C56-347BDD5765FC}" type="sibTrans" cxnId="{D6849E9A-FE32-49EF-87DD-B0B266A5A4C2}">
      <dgm:prSet/>
      <dgm:spPr/>
      <dgm:t>
        <a:bodyPr/>
        <a:lstStyle/>
        <a:p>
          <a:pPr latinLnBrk="1"/>
          <a:endParaRPr lang="ko-KR" altLang="en-US"/>
        </a:p>
      </dgm:t>
    </dgm:pt>
    <dgm:pt modelId="{52BD446C-7636-4D59-8171-3304E924CDCF}">
      <dgm:prSet phldrT="[텍스트]" custT="1"/>
      <dgm:spPr/>
      <dgm:t>
        <a:bodyPr/>
        <a:lstStyle/>
        <a:p>
          <a:pPr latinLnBrk="1"/>
          <a:r>
            <a:rPr lang="en-US" altLang="ko-KR" sz="1300" dirty="0" smtClean="0">
              <a:latin typeface="Verdana" pitchFamily="34" charset="0"/>
            </a:rPr>
            <a:t> Canon Korea, Fuji-Xerox, etc.</a:t>
          </a:r>
          <a:endParaRPr lang="ko-KR" altLang="en-US" sz="1300" dirty="0">
            <a:latin typeface="Verdana" pitchFamily="34" charset="0"/>
          </a:endParaRPr>
        </a:p>
      </dgm:t>
    </dgm:pt>
    <dgm:pt modelId="{5F95CE43-F533-4255-8471-F68574686D81}" type="sib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824247D4-820F-49F2-B558-772B93BFE9A1}" type="parTrans" cxnId="{80CEE4C2-87E6-44EC-B1C9-004C08DF655F}">
      <dgm:prSet/>
      <dgm:spPr/>
      <dgm:t>
        <a:bodyPr/>
        <a:lstStyle/>
        <a:p>
          <a:pPr latinLnBrk="1"/>
          <a:endParaRPr lang="ko-KR" altLang="en-US"/>
        </a:p>
      </dgm:t>
    </dgm:pt>
    <dgm:pt modelId="{3B5AC62B-92A6-4B01-8478-64B0E84FEFDD}" type="pres">
      <dgm:prSet presAssocID="{CA4EFE5C-390D-4A7E-95F1-0F7F7E5AC6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070487-4E9E-43C5-B7C8-DC9A75033022}" type="pres">
      <dgm:prSet presAssocID="{B7E1534F-8324-4C1A-A7E2-FA829258B64B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73358DC3-AD49-4361-9AE8-172407EFDFE9}" type="pres">
      <dgm:prSet presAssocID="{B7E1534F-8324-4C1A-A7E2-FA829258B64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F9C1AC1-C491-4E5B-BE7F-0C9E06323CA9}" type="pres">
      <dgm:prSet presAssocID="{B7E1534F-8324-4C1A-A7E2-FA829258B64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C369374-851C-485E-8B04-272CC5041A89}" type="pres">
      <dgm:prSet presAssocID="{18015E8E-FC1E-4115-B59F-7DE67CA8AE52}" presName="sp" presStyleCnt="0"/>
      <dgm:spPr/>
      <dgm:t>
        <a:bodyPr/>
        <a:lstStyle/>
        <a:p>
          <a:pPr latinLnBrk="1"/>
          <a:endParaRPr lang="ko-KR" altLang="en-US"/>
        </a:p>
      </dgm:t>
    </dgm:pt>
    <dgm:pt modelId="{EAA1FE9A-AFE0-4800-BD62-A0F9A84BB6C8}" type="pres">
      <dgm:prSet presAssocID="{8D75A2EF-26F8-42DF-B1FD-A7A0078343AB}" presName="linNode" presStyleCnt="0"/>
      <dgm:spPr/>
      <dgm:t>
        <a:bodyPr/>
        <a:lstStyle/>
        <a:p>
          <a:pPr latinLnBrk="1"/>
          <a:endParaRPr lang="ko-KR" altLang="en-US"/>
        </a:p>
      </dgm:t>
    </dgm:pt>
    <dgm:pt modelId="{1DA49CF4-949A-424F-8D94-A8215121860F}" type="pres">
      <dgm:prSet presAssocID="{8D75A2EF-26F8-42DF-B1FD-A7A0078343A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D109A7-4BC4-4FDE-AD7E-D36A66D148CF}" type="pres">
      <dgm:prSet presAssocID="{8D75A2EF-26F8-42DF-B1FD-A7A0078343A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0CEE4C2-87E6-44EC-B1C9-004C08DF655F}" srcId="{8D75A2EF-26F8-42DF-B1FD-A7A0078343AB}" destId="{52BD446C-7636-4D59-8171-3304E924CDCF}" srcOrd="0" destOrd="0" parTransId="{824247D4-820F-49F2-B558-772B93BFE9A1}" sibTransId="{5F95CE43-F533-4255-8471-F68574686D81}"/>
    <dgm:cxn modelId="{D6849E9A-FE32-49EF-87DD-B0B266A5A4C2}" srcId="{CA4EFE5C-390D-4A7E-95F1-0F7F7E5AC6B5}" destId="{8D75A2EF-26F8-42DF-B1FD-A7A0078343AB}" srcOrd="1" destOrd="0" parTransId="{73B0F76F-49E7-4E9F-B238-91152B9AB674}" sibTransId="{F3417468-E079-4085-9C56-347BDD5765FC}"/>
    <dgm:cxn modelId="{D9A6CA63-C559-4996-B6D5-1EFDC71C3E68}" type="presOf" srcId="{87FC3ABC-188D-4D72-9CF1-2B5F73B287AE}" destId="{8F9C1AC1-C491-4E5B-BE7F-0C9E06323CA9}" srcOrd="0" destOrd="0" presId="urn:microsoft.com/office/officeart/2005/8/layout/vList5"/>
    <dgm:cxn modelId="{6175D4E7-2BE0-4F57-ACBA-764991BF1381}" type="presOf" srcId="{8D75A2EF-26F8-42DF-B1FD-A7A0078343AB}" destId="{1DA49CF4-949A-424F-8D94-A8215121860F}" srcOrd="0" destOrd="0" presId="urn:microsoft.com/office/officeart/2005/8/layout/vList5"/>
    <dgm:cxn modelId="{610B4D63-8D6C-4BE3-BB28-49AF535ED349}" type="presOf" srcId="{B7E1534F-8324-4C1A-A7E2-FA829258B64B}" destId="{73358DC3-AD49-4361-9AE8-172407EFDFE9}" srcOrd="0" destOrd="0" presId="urn:microsoft.com/office/officeart/2005/8/layout/vList5"/>
    <dgm:cxn modelId="{0E0F2C0D-D78D-40EC-9101-B812CE0D36A0}" srcId="{CA4EFE5C-390D-4A7E-95F1-0F7F7E5AC6B5}" destId="{B7E1534F-8324-4C1A-A7E2-FA829258B64B}" srcOrd="0" destOrd="0" parTransId="{D65B953B-4A0E-4790-A8EE-9A978CDBE514}" sibTransId="{18015E8E-FC1E-4115-B59F-7DE67CA8AE52}"/>
    <dgm:cxn modelId="{1FBF0E3E-E0FF-466A-B7EE-7CAFCAC836F7}" type="presOf" srcId="{CA4EFE5C-390D-4A7E-95F1-0F7F7E5AC6B5}" destId="{3B5AC62B-92A6-4B01-8478-64B0E84FEFDD}" srcOrd="0" destOrd="0" presId="urn:microsoft.com/office/officeart/2005/8/layout/vList5"/>
    <dgm:cxn modelId="{7BC44D6A-85F4-444F-AE72-41F5FCDB23D9}" type="presOf" srcId="{52BD446C-7636-4D59-8171-3304E924CDCF}" destId="{F5D109A7-4BC4-4FDE-AD7E-D36A66D148CF}" srcOrd="0" destOrd="0" presId="urn:microsoft.com/office/officeart/2005/8/layout/vList5"/>
    <dgm:cxn modelId="{93952FE2-22E3-4257-AE76-4436D821A826}" srcId="{B7E1534F-8324-4C1A-A7E2-FA829258B64B}" destId="{87FC3ABC-188D-4D72-9CF1-2B5F73B287AE}" srcOrd="0" destOrd="0" parTransId="{3E9B641A-7ECD-456E-AADC-10F3601CD9D6}" sibTransId="{AA2B6A26-A666-4101-9653-A8686C4D849F}"/>
    <dgm:cxn modelId="{78506BF2-4312-496F-B437-26A5E134494F}" type="presParOf" srcId="{3B5AC62B-92A6-4B01-8478-64B0E84FEFDD}" destId="{CC070487-4E9E-43C5-B7C8-DC9A75033022}" srcOrd="0" destOrd="0" presId="urn:microsoft.com/office/officeart/2005/8/layout/vList5"/>
    <dgm:cxn modelId="{F91A3FA6-870C-47C7-96CD-D95EC5D49F43}" type="presParOf" srcId="{CC070487-4E9E-43C5-B7C8-DC9A75033022}" destId="{73358DC3-AD49-4361-9AE8-172407EFDFE9}" srcOrd="0" destOrd="0" presId="urn:microsoft.com/office/officeart/2005/8/layout/vList5"/>
    <dgm:cxn modelId="{FD81D069-F0BD-44B4-B285-9C4383657A4B}" type="presParOf" srcId="{CC070487-4E9E-43C5-B7C8-DC9A75033022}" destId="{8F9C1AC1-C491-4E5B-BE7F-0C9E06323CA9}" srcOrd="1" destOrd="0" presId="urn:microsoft.com/office/officeart/2005/8/layout/vList5"/>
    <dgm:cxn modelId="{98C19C37-B9F7-4AE0-BC34-44137775B5EC}" type="presParOf" srcId="{3B5AC62B-92A6-4B01-8478-64B0E84FEFDD}" destId="{0C369374-851C-485E-8B04-272CC5041A89}" srcOrd="1" destOrd="0" presId="urn:microsoft.com/office/officeart/2005/8/layout/vList5"/>
    <dgm:cxn modelId="{6C5382CC-ACD5-4EE4-96F8-15D6B71E82C0}" type="presParOf" srcId="{3B5AC62B-92A6-4B01-8478-64B0E84FEFDD}" destId="{EAA1FE9A-AFE0-4800-BD62-A0F9A84BB6C8}" srcOrd="2" destOrd="0" presId="urn:microsoft.com/office/officeart/2005/8/layout/vList5"/>
    <dgm:cxn modelId="{B1895D8C-2F71-4DFD-83F3-CE457BA104D8}" type="presParOf" srcId="{EAA1FE9A-AFE0-4800-BD62-A0F9A84BB6C8}" destId="{1DA49CF4-949A-424F-8D94-A8215121860F}" srcOrd="0" destOrd="0" presId="urn:microsoft.com/office/officeart/2005/8/layout/vList5"/>
    <dgm:cxn modelId="{915DA445-D018-40E6-9D91-69980543C054}" type="presParOf" srcId="{EAA1FE9A-AFE0-4800-BD62-A0F9A84BB6C8}" destId="{F5D109A7-4BC4-4FDE-AD7E-D36A66D148C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F07C37-BAD6-4E0E-848B-47FB80326542}">
      <dsp:nvSpPr>
        <dsp:cNvPr id="0" name=""/>
        <dsp:cNvSpPr/>
      </dsp:nvSpPr>
      <dsp:spPr>
        <a:xfrm>
          <a:off x="0" y="3021355"/>
          <a:ext cx="6768752" cy="93789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Third phase (from 2010)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0" y="3021355"/>
        <a:ext cx="6768752" cy="506464"/>
      </dsp:txXfrm>
    </dsp:sp>
    <dsp:sp modelId="{A8773077-4025-43C9-B496-FC46DE4ACDB9}">
      <dsp:nvSpPr>
        <dsp:cNvPr id="0" name=""/>
        <dsp:cNvSpPr/>
      </dsp:nvSpPr>
      <dsp:spPr>
        <a:xfrm>
          <a:off x="0" y="3509061"/>
          <a:ext cx="6768752" cy="43143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Mandatory 1W policy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0" y="3509061"/>
        <a:ext cx="6768752" cy="431432"/>
      </dsp:txXfrm>
    </dsp:sp>
    <dsp:sp modelId="{2D65AD75-2CB7-42C5-BB05-38302C7CEA9D}">
      <dsp:nvSpPr>
        <dsp:cNvPr id="0" name=""/>
        <dsp:cNvSpPr/>
      </dsp:nvSpPr>
      <dsp:spPr>
        <a:xfrm rot="10800000">
          <a:off x="0" y="1429605"/>
          <a:ext cx="6768752" cy="1605818"/>
        </a:xfrm>
        <a:prstGeom prst="upArrowCallout">
          <a:avLst/>
        </a:prstGeom>
        <a:gradFill rotWithShape="0">
          <a:gsLst>
            <a:gs pos="0">
              <a:schemeClr val="accent3">
                <a:shade val="80000"/>
                <a:hueOff val="109454"/>
                <a:satOff val="-716"/>
                <a:lumOff val="12277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09454"/>
                <a:satOff val="-716"/>
                <a:lumOff val="12277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09454"/>
                <a:satOff val="-716"/>
                <a:lumOff val="122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Second phase (2008~2009)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0" y="1429605"/>
        <a:ext cx="6768752" cy="563642"/>
      </dsp:txXfrm>
    </dsp:sp>
    <dsp:sp modelId="{DA193278-4A96-4692-94FA-AAA9C35F9E20}">
      <dsp:nvSpPr>
        <dsp:cNvPr id="0" name=""/>
        <dsp:cNvSpPr/>
      </dsp:nvSpPr>
      <dsp:spPr>
        <a:xfrm>
          <a:off x="0" y="1910217"/>
          <a:ext cx="6768752" cy="646036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0" kern="1200" dirty="0" smtClean="0">
              <a:latin typeface="Verdana" pitchFamily="34" charset="0"/>
            </a:rPr>
            <a:t>Preparatory period for stable transition to mandatory regulation and mandatory regulation is in effect for limited products</a:t>
          </a:r>
          <a:endParaRPr lang="ko-KR" altLang="en-US" sz="1500" b="0" kern="1200" dirty="0">
            <a:latin typeface="Verdana" pitchFamily="34" charset="0"/>
          </a:endParaRPr>
        </a:p>
      </dsp:txBody>
      <dsp:txXfrm>
        <a:off x="0" y="1910217"/>
        <a:ext cx="6768752" cy="646036"/>
      </dsp:txXfrm>
    </dsp:sp>
    <dsp:sp modelId="{B4FFDF2E-E7AD-4F33-98D5-D291C8DFB7F5}">
      <dsp:nvSpPr>
        <dsp:cNvPr id="0" name=""/>
        <dsp:cNvSpPr/>
      </dsp:nvSpPr>
      <dsp:spPr>
        <a:xfrm rot="10800000">
          <a:off x="0" y="27152"/>
          <a:ext cx="6768752" cy="1442485"/>
        </a:xfrm>
        <a:prstGeom prst="upArrowCallout">
          <a:avLst/>
        </a:prstGeom>
        <a:gradFill rotWithShape="0">
          <a:gsLst>
            <a:gs pos="0">
              <a:schemeClr val="accent3">
                <a:shade val="80000"/>
                <a:hueOff val="218909"/>
                <a:satOff val="-1431"/>
                <a:lumOff val="24554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218909"/>
                <a:satOff val="-1431"/>
                <a:lumOff val="24554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218909"/>
                <a:satOff val="-1431"/>
                <a:lumOff val="245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First phase (2005~2007)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0" y="27152"/>
        <a:ext cx="6768752" cy="506312"/>
      </dsp:txXfrm>
    </dsp:sp>
    <dsp:sp modelId="{AA957085-8AB9-47DB-9FF5-CCAB64B69596}">
      <dsp:nvSpPr>
        <dsp:cNvPr id="0" name=""/>
        <dsp:cNvSpPr/>
      </dsp:nvSpPr>
      <dsp:spPr>
        <a:xfrm>
          <a:off x="0" y="507500"/>
          <a:ext cx="6768752" cy="431303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Voluntary 1W policy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0" y="507500"/>
        <a:ext cx="6768752" cy="4313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F46A2D-E0A2-4AEF-BAAF-A5B12F00DCE7}">
      <dsp:nvSpPr>
        <dsp:cNvPr id="0" name=""/>
        <dsp:cNvSpPr/>
      </dsp:nvSpPr>
      <dsp:spPr>
        <a:xfrm rot="16200000">
          <a:off x="590122" y="-590122"/>
          <a:ext cx="1772084" cy="2952328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b="1" kern="1200" dirty="0" smtClean="0">
            <a:latin typeface="Verdana" pitchFamily="34" charset="0"/>
          </a:endParaRP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b="1" kern="1200" dirty="0" smtClean="0">
            <a:latin typeface="Verdana" pitchFamily="34" charset="0"/>
          </a:endParaRP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Standby Power 0.5W 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by 2015</a:t>
          </a:r>
          <a:endParaRPr lang="ko-KR" altLang="en-US" sz="1500" b="1" kern="1200" dirty="0">
            <a:latin typeface="Verdana" pitchFamily="34" charset="0"/>
          </a:endParaRPr>
        </a:p>
      </dsp:txBody>
      <dsp:txXfrm rot="16200000">
        <a:off x="811632" y="-811632"/>
        <a:ext cx="1329063" cy="2952328"/>
      </dsp:txXfrm>
    </dsp:sp>
    <dsp:sp modelId="{BAA4B28B-FF2E-4E3B-A284-73A329510557}">
      <dsp:nvSpPr>
        <dsp:cNvPr id="0" name=""/>
        <dsp:cNvSpPr/>
      </dsp:nvSpPr>
      <dsp:spPr>
        <a:xfrm>
          <a:off x="2952328" y="0"/>
          <a:ext cx="2952328" cy="1772084"/>
        </a:xfrm>
        <a:prstGeom prst="round1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400" b="1" kern="1200" dirty="0" smtClean="0">
            <a:latin typeface="Verdana" pitchFamily="34" charset="0"/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400" b="1" kern="1200" dirty="0" smtClean="0">
            <a:latin typeface="Verdana" pitchFamily="34" charset="0"/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1" kern="1200" dirty="0" smtClean="0">
              <a:latin typeface="Verdana" pitchFamily="34" charset="0"/>
            </a:rPr>
            <a:t> Networked standby </a:t>
          </a: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: Mandatory of Set-top boxes’ Passive standby                power mode 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2952328" y="0"/>
        <a:ext cx="2952328" cy="1329063"/>
      </dsp:txXfrm>
    </dsp:sp>
    <dsp:sp modelId="{C1D245E2-6194-4A9D-ADE6-DD92DD82F78B}">
      <dsp:nvSpPr>
        <dsp:cNvPr id="0" name=""/>
        <dsp:cNvSpPr/>
      </dsp:nvSpPr>
      <dsp:spPr>
        <a:xfrm rot="10800000">
          <a:off x="0" y="1772084"/>
          <a:ext cx="2952328" cy="1772084"/>
        </a:xfrm>
        <a:prstGeom prst="round1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 Adopting TEC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(Typical  Energy  Consumption)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: Computers, etc</a:t>
          </a:r>
        </a:p>
      </dsp:txBody>
      <dsp:txXfrm rot="10800000">
        <a:off x="0" y="2215104"/>
        <a:ext cx="2952328" cy="1329063"/>
      </dsp:txXfrm>
    </dsp:sp>
    <dsp:sp modelId="{5CFEA113-05F7-4799-8DD2-BF44618CDADD}">
      <dsp:nvSpPr>
        <dsp:cNvPr id="0" name=""/>
        <dsp:cNvSpPr/>
      </dsp:nvSpPr>
      <dsp:spPr>
        <a:xfrm rot="5400000">
          <a:off x="3542450" y="1181962"/>
          <a:ext cx="1772084" cy="2952328"/>
        </a:xfrm>
        <a:prstGeom prst="round1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Adopting On-mode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: Monitors</a:t>
          </a:r>
          <a:endParaRPr lang="ko-KR" altLang="en-US" sz="1500" b="1" kern="1200" dirty="0">
            <a:latin typeface="Verdana" pitchFamily="34" charset="0"/>
          </a:endParaRPr>
        </a:p>
      </dsp:txBody>
      <dsp:txXfrm rot="5400000">
        <a:off x="3763960" y="1403472"/>
        <a:ext cx="1329063" cy="2952328"/>
      </dsp:txXfrm>
    </dsp:sp>
    <dsp:sp modelId="{ED847FE2-49D0-4516-95D5-38A4B764CC0C}">
      <dsp:nvSpPr>
        <dsp:cNvPr id="0" name=""/>
        <dsp:cNvSpPr/>
      </dsp:nvSpPr>
      <dsp:spPr>
        <a:xfrm>
          <a:off x="2066629" y="1329063"/>
          <a:ext cx="1771396" cy="886042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Standby Korea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2015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2066629" y="1329063"/>
        <a:ext cx="1771396" cy="88604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52B2D3-FFA7-4CD9-A9A1-F25888239300}">
      <dsp:nvSpPr>
        <dsp:cNvPr id="0" name=""/>
        <dsp:cNvSpPr/>
      </dsp:nvSpPr>
      <dsp:spPr>
        <a:xfrm>
          <a:off x="4807" y="86383"/>
          <a:ext cx="2607461" cy="4320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dirty="0" smtClean="0">
              <a:latin typeface="Verdana" pitchFamily="34" charset="0"/>
            </a:rPr>
            <a:t>2011</a:t>
          </a:r>
          <a:endParaRPr lang="ko-KR" altLang="en-US" sz="1800" b="1" kern="1200" dirty="0">
            <a:latin typeface="Verdana" pitchFamily="34" charset="0"/>
          </a:endParaRPr>
        </a:p>
      </dsp:txBody>
      <dsp:txXfrm>
        <a:off x="4807" y="86383"/>
        <a:ext cx="2607461" cy="432000"/>
      </dsp:txXfrm>
    </dsp:sp>
    <dsp:sp modelId="{89025905-0F9E-4352-9735-34CD7CF9A9F0}">
      <dsp:nvSpPr>
        <dsp:cNvPr id="0" name=""/>
        <dsp:cNvSpPr/>
      </dsp:nvSpPr>
      <dsp:spPr>
        <a:xfrm>
          <a:off x="57367" y="518383"/>
          <a:ext cx="2502342" cy="125262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500" b="0" kern="1200" dirty="0">
            <a:latin typeface="Verdana" pitchFamily="34" charset="0"/>
          </a:endParaRPr>
        </a:p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b="0" kern="1200" dirty="0" smtClean="0">
              <a:latin typeface="Verdana" pitchFamily="34" charset="0"/>
            </a:rPr>
            <a:t> total : 203 models</a:t>
          </a:r>
          <a:endParaRPr lang="ko-KR" altLang="en-US" sz="1500" b="0" kern="1200" dirty="0">
            <a:latin typeface="Verdana" pitchFamily="34" charset="0"/>
          </a:endParaRPr>
        </a:p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b="0" kern="1200" dirty="0" smtClean="0">
              <a:latin typeface="Verdana" pitchFamily="34" charset="0"/>
            </a:rPr>
            <a:t> offences : 12 models </a:t>
          </a:r>
          <a:endParaRPr lang="ko-KR" altLang="en-US" sz="1500" b="0" kern="1200" dirty="0">
            <a:latin typeface="Verdana" pitchFamily="34" charset="0"/>
          </a:endParaRPr>
        </a:p>
      </dsp:txBody>
      <dsp:txXfrm>
        <a:off x="57367" y="518383"/>
        <a:ext cx="2502342" cy="1252620"/>
      </dsp:txXfrm>
    </dsp:sp>
    <dsp:sp modelId="{EF8FB1C4-A32E-490B-814D-89AEEBAA52FA}">
      <dsp:nvSpPr>
        <dsp:cNvPr id="0" name=""/>
        <dsp:cNvSpPr/>
      </dsp:nvSpPr>
      <dsp:spPr>
        <a:xfrm>
          <a:off x="2940472" y="86383"/>
          <a:ext cx="2344312" cy="4320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dirty="0" smtClean="0">
              <a:latin typeface="Verdana" pitchFamily="34" charset="0"/>
            </a:rPr>
            <a:t>2010</a:t>
          </a:r>
          <a:endParaRPr lang="ko-KR" altLang="en-US" sz="1800" b="1" kern="1200" dirty="0">
            <a:latin typeface="Verdana" pitchFamily="34" charset="0"/>
          </a:endParaRPr>
        </a:p>
      </dsp:txBody>
      <dsp:txXfrm>
        <a:off x="2940472" y="86383"/>
        <a:ext cx="2344312" cy="432000"/>
      </dsp:txXfrm>
    </dsp:sp>
    <dsp:sp modelId="{FDE7BDA4-F213-44F8-8788-C5835D2163D4}">
      <dsp:nvSpPr>
        <dsp:cNvPr id="0" name=""/>
        <dsp:cNvSpPr/>
      </dsp:nvSpPr>
      <dsp:spPr>
        <a:xfrm>
          <a:off x="2940472" y="518383"/>
          <a:ext cx="2344312" cy="125262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500" kern="1200" dirty="0">
            <a:latin typeface="Verdana" pitchFamily="34" charset="0"/>
          </a:endParaRPr>
        </a:p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b="0" kern="1200" dirty="0" smtClean="0">
              <a:latin typeface="Verdana" pitchFamily="34" charset="0"/>
            </a:rPr>
            <a:t>total : 184 models</a:t>
          </a:r>
          <a:endParaRPr lang="ko-KR" altLang="en-US" sz="1500" kern="1200" dirty="0">
            <a:latin typeface="Verdana" pitchFamily="34" charset="0"/>
          </a:endParaRPr>
        </a:p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kern="1200" dirty="0" smtClean="0">
              <a:latin typeface="Verdana" pitchFamily="34" charset="0"/>
            </a:rPr>
            <a:t>offences : 9 models</a:t>
          </a:r>
          <a:endParaRPr lang="ko-KR" altLang="en-US" sz="1500" kern="1200" dirty="0">
            <a:latin typeface="Verdana" pitchFamily="34" charset="0"/>
          </a:endParaRPr>
        </a:p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500" kern="1200" dirty="0">
            <a:latin typeface="Verdana" pitchFamily="34" charset="0"/>
          </a:endParaRPr>
        </a:p>
      </dsp:txBody>
      <dsp:txXfrm>
        <a:off x="2940472" y="518383"/>
        <a:ext cx="2344312" cy="1252620"/>
      </dsp:txXfrm>
    </dsp:sp>
    <dsp:sp modelId="{2D7ADDD8-3C3A-4F00-A842-337716C864F5}">
      <dsp:nvSpPr>
        <dsp:cNvPr id="0" name=""/>
        <dsp:cNvSpPr/>
      </dsp:nvSpPr>
      <dsp:spPr>
        <a:xfrm>
          <a:off x="5612988" y="86383"/>
          <a:ext cx="2344312" cy="4320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dirty="0" smtClean="0">
              <a:latin typeface="Verdana" pitchFamily="34" charset="0"/>
            </a:rPr>
            <a:t>2009</a:t>
          </a:r>
          <a:endParaRPr lang="ko-KR" altLang="en-US" sz="1800" b="1" kern="1200" dirty="0">
            <a:latin typeface="Verdana" pitchFamily="34" charset="0"/>
          </a:endParaRPr>
        </a:p>
      </dsp:txBody>
      <dsp:txXfrm>
        <a:off x="5612988" y="86383"/>
        <a:ext cx="2344312" cy="432000"/>
      </dsp:txXfrm>
    </dsp:sp>
    <dsp:sp modelId="{C635F69A-496F-417F-9BEE-5654A4345D6E}">
      <dsp:nvSpPr>
        <dsp:cNvPr id="0" name=""/>
        <dsp:cNvSpPr/>
      </dsp:nvSpPr>
      <dsp:spPr>
        <a:xfrm>
          <a:off x="5612988" y="518383"/>
          <a:ext cx="2344312" cy="125262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500" kern="1200" dirty="0">
            <a:latin typeface="Verdana" pitchFamily="34" charset="0"/>
          </a:endParaRPr>
        </a:p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b="0" kern="1200" dirty="0" smtClean="0">
              <a:latin typeface="Verdana" pitchFamily="34" charset="0"/>
            </a:rPr>
            <a:t>total : 179 models</a:t>
          </a:r>
          <a:endParaRPr lang="ko-KR" altLang="en-US" sz="1500" kern="1200" dirty="0">
            <a:latin typeface="Verdana" pitchFamily="34" charset="0"/>
          </a:endParaRPr>
        </a:p>
        <a:p>
          <a:pPr marL="114300" lvl="1" indent="-114300" algn="l" defTabSz="666750" latinLnBrk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kern="1200" dirty="0" smtClean="0">
              <a:latin typeface="Verdana" pitchFamily="34" charset="0"/>
            </a:rPr>
            <a:t>offences : 10 models</a:t>
          </a:r>
          <a:endParaRPr lang="ko-KR" altLang="en-US" sz="1500" kern="1200" dirty="0">
            <a:latin typeface="Verdana" pitchFamily="34" charset="0"/>
          </a:endParaRPr>
        </a:p>
      </dsp:txBody>
      <dsp:txXfrm>
        <a:off x="5612988" y="518383"/>
        <a:ext cx="2344312" cy="12526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C1AC1-C491-4E5B-BE7F-0C9E06323CA9}">
      <dsp:nvSpPr>
        <dsp:cNvPr id="0" name=""/>
        <dsp:cNvSpPr/>
      </dsp:nvSpPr>
      <dsp:spPr>
        <a:xfrm rot="5400000">
          <a:off x="4480461" y="-1897625"/>
          <a:ext cx="538372" cy="447025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KTL, KTC, KTR, KRAAC, </a:t>
          </a:r>
          <a:r>
            <a:rPr lang="en-AU" altLang="ko-KR" sz="1300" kern="1200" dirty="0" err="1" smtClean="0">
              <a:latin typeface="Verdana" pitchFamily="34" charset="0"/>
            </a:rPr>
            <a:t>Busan</a:t>
          </a:r>
          <a:r>
            <a:rPr lang="en-AU" altLang="ko-KR" sz="1300" kern="1200" dirty="0" smtClean="0">
              <a:latin typeface="Verdana" pitchFamily="34" charset="0"/>
            </a:rPr>
            <a:t> TP, </a:t>
          </a:r>
          <a:r>
            <a:rPr lang="en-AU" altLang="ko-KR" sz="1300" kern="1200" dirty="0" err="1" smtClean="0">
              <a:latin typeface="Verdana" pitchFamily="34" charset="0"/>
            </a:rPr>
            <a:t>Intertek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480461" y="-1897625"/>
        <a:ext cx="538372" cy="4470256"/>
      </dsp:txXfrm>
    </dsp:sp>
    <dsp:sp modelId="{73358DC3-AD49-4361-9AE8-172407EFDFE9}">
      <dsp:nvSpPr>
        <dsp:cNvPr id="0" name=""/>
        <dsp:cNvSpPr/>
      </dsp:nvSpPr>
      <dsp:spPr>
        <a:xfrm>
          <a:off x="0" y="1019"/>
          <a:ext cx="2514519" cy="6729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Refrigerators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1019"/>
        <a:ext cx="2514519" cy="672965"/>
      </dsp:txXfrm>
    </dsp:sp>
    <dsp:sp modelId="{F5D109A7-4BC4-4FDE-AD7E-D36A66D148CF}">
      <dsp:nvSpPr>
        <dsp:cNvPr id="0" name=""/>
        <dsp:cNvSpPr/>
      </dsp:nvSpPr>
      <dsp:spPr>
        <a:xfrm rot="5400000">
          <a:off x="4480461" y="-1191012"/>
          <a:ext cx="538372" cy="4470256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KTL, KTC, KILT, KTR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480461" y="-1191012"/>
        <a:ext cx="538372" cy="4470256"/>
      </dsp:txXfrm>
    </dsp:sp>
    <dsp:sp modelId="{1DA49CF4-949A-424F-8D94-A8215121860F}">
      <dsp:nvSpPr>
        <dsp:cNvPr id="0" name=""/>
        <dsp:cNvSpPr/>
      </dsp:nvSpPr>
      <dsp:spPr>
        <a:xfrm>
          <a:off x="0" y="707633"/>
          <a:ext cx="2514519" cy="67296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Compact Fluorescent Lamps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707633"/>
        <a:ext cx="2514519" cy="672965"/>
      </dsp:txXfrm>
    </dsp:sp>
    <dsp:sp modelId="{37CD04B5-445C-45E2-BA7D-FFD1B60AB342}">
      <dsp:nvSpPr>
        <dsp:cNvPr id="0" name=""/>
        <dsp:cNvSpPr/>
      </dsp:nvSpPr>
      <dsp:spPr>
        <a:xfrm rot="5400000">
          <a:off x="4480461" y="-484398"/>
          <a:ext cx="538372" cy="4470256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KERI, KTL, SBC, KTC, </a:t>
          </a:r>
          <a:r>
            <a:rPr lang="en-US" altLang="ko-KR" sz="1300" kern="1200" dirty="0" err="1" smtClean="0">
              <a:latin typeface="Verdana" pitchFamily="34" charset="0"/>
            </a:rPr>
            <a:t>Gyeong</a:t>
          </a:r>
          <a:r>
            <a:rPr lang="en-US" altLang="ko-KR" sz="1300" kern="1200" dirty="0" smtClean="0">
              <a:latin typeface="Verdana" pitchFamily="34" charset="0"/>
            </a:rPr>
            <a:t>-Nam TP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480461" y="-484398"/>
        <a:ext cx="538372" cy="4470256"/>
      </dsp:txXfrm>
    </dsp:sp>
    <dsp:sp modelId="{0E7B5CEF-24B4-4D85-93F3-80BFD52751BD}">
      <dsp:nvSpPr>
        <dsp:cNvPr id="0" name=""/>
        <dsp:cNvSpPr/>
      </dsp:nvSpPr>
      <dsp:spPr>
        <a:xfrm>
          <a:off x="0" y="1414246"/>
          <a:ext cx="2514519" cy="67296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3 phase induction motors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1414246"/>
        <a:ext cx="2514519" cy="67296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C1AC1-C491-4E5B-BE7F-0C9E06323CA9}">
      <dsp:nvSpPr>
        <dsp:cNvPr id="0" name=""/>
        <dsp:cNvSpPr/>
      </dsp:nvSpPr>
      <dsp:spPr>
        <a:xfrm rot="5400000">
          <a:off x="4023366" y="-1461078"/>
          <a:ext cx="1151002" cy="437808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500" kern="1200" dirty="0" smtClean="0">
              <a:latin typeface="Verdana" pitchFamily="34" charset="0"/>
            </a:rPr>
            <a:t> Daewoo Electronics</a:t>
          </a:r>
          <a:endParaRPr lang="ko-KR" altLang="en-US" sz="1500" kern="1200" dirty="0">
            <a:latin typeface="Verdana" pitchFamily="34" charset="0"/>
          </a:endParaRPr>
        </a:p>
      </dsp:txBody>
      <dsp:txXfrm rot="5400000">
        <a:off x="4023366" y="-1461078"/>
        <a:ext cx="1151002" cy="4378086"/>
      </dsp:txXfrm>
    </dsp:sp>
    <dsp:sp modelId="{73358DC3-AD49-4361-9AE8-172407EFDFE9}">
      <dsp:nvSpPr>
        <dsp:cNvPr id="0" name=""/>
        <dsp:cNvSpPr/>
      </dsp:nvSpPr>
      <dsp:spPr>
        <a:xfrm>
          <a:off x="0" y="703"/>
          <a:ext cx="2462673" cy="14387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Refrigerator, 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err="1" smtClean="0">
              <a:latin typeface="Verdana" pitchFamily="34" charset="0"/>
            </a:rPr>
            <a:t>Kimchi</a:t>
          </a:r>
          <a:r>
            <a:rPr lang="en-US" altLang="ko-KR" sz="1500" kern="1200" dirty="0" smtClean="0">
              <a:latin typeface="Verdana" pitchFamily="34" charset="0"/>
            </a:rPr>
            <a:t> refrigerators,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 Washing machines,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 Drum Washing machine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703"/>
        <a:ext cx="2462673" cy="143875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C1AC1-C491-4E5B-BE7F-0C9E06323CA9}">
      <dsp:nvSpPr>
        <dsp:cNvPr id="0" name=""/>
        <dsp:cNvSpPr/>
      </dsp:nvSpPr>
      <dsp:spPr>
        <a:xfrm rot="5400000">
          <a:off x="4271947" y="-1637973"/>
          <a:ext cx="955399" cy="447025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</a:t>
          </a:r>
          <a:r>
            <a:rPr lang="en-US" altLang="ko-KR" sz="1300" kern="1200" dirty="0" err="1" smtClean="0">
              <a:latin typeface="Verdana" pitchFamily="34" charset="0"/>
            </a:rPr>
            <a:t>Gwangju-Jeonnam</a:t>
          </a:r>
          <a:r>
            <a:rPr lang="en-US" altLang="ko-KR" sz="1300" kern="1200" dirty="0" smtClean="0">
              <a:latin typeface="Verdana" pitchFamily="34" charset="0"/>
            </a:rPr>
            <a:t> SMBA, KTL, KTC, KOPTI, KILT, KTR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271947" y="-1637973"/>
        <a:ext cx="955399" cy="4470256"/>
      </dsp:txXfrm>
    </dsp:sp>
    <dsp:sp modelId="{73358DC3-AD49-4361-9AE8-172407EFDFE9}">
      <dsp:nvSpPr>
        <dsp:cNvPr id="0" name=""/>
        <dsp:cNvSpPr/>
      </dsp:nvSpPr>
      <dsp:spPr>
        <a:xfrm>
          <a:off x="0" y="29"/>
          <a:ext cx="2514519" cy="11942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LED Lamps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(internal/external converter)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29"/>
        <a:ext cx="2514519" cy="1194249"/>
      </dsp:txXfrm>
    </dsp:sp>
    <dsp:sp modelId="{F5D109A7-4BC4-4FDE-AD7E-D36A66D148CF}">
      <dsp:nvSpPr>
        <dsp:cNvPr id="0" name=""/>
        <dsp:cNvSpPr/>
      </dsp:nvSpPr>
      <dsp:spPr>
        <a:xfrm rot="5400000">
          <a:off x="4271947" y="-384011"/>
          <a:ext cx="955399" cy="4470256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KTL, KTC, SBC, </a:t>
          </a:r>
          <a:r>
            <a:rPr lang="en-US" altLang="ko-KR" sz="1300" kern="1200" dirty="0" err="1" smtClean="0">
              <a:latin typeface="Verdana" pitchFamily="34" charset="0"/>
            </a:rPr>
            <a:t>Gyeongnam</a:t>
          </a:r>
          <a:r>
            <a:rPr lang="en-US" altLang="ko-KR" sz="1300" kern="1200" dirty="0" smtClean="0">
              <a:latin typeface="Verdana" pitchFamily="34" charset="0"/>
            </a:rPr>
            <a:t> Regional Office SMBA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271947" y="-384011"/>
        <a:ext cx="955399" cy="4470256"/>
      </dsp:txXfrm>
    </dsp:sp>
    <dsp:sp modelId="{1DA49CF4-949A-424F-8D94-A8215121860F}">
      <dsp:nvSpPr>
        <dsp:cNvPr id="0" name=""/>
        <dsp:cNvSpPr/>
      </dsp:nvSpPr>
      <dsp:spPr>
        <a:xfrm>
          <a:off x="0" y="1253992"/>
          <a:ext cx="2514519" cy="119424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Pumps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1253992"/>
        <a:ext cx="2514519" cy="119424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C1AC1-C491-4E5B-BE7F-0C9E06323CA9}">
      <dsp:nvSpPr>
        <dsp:cNvPr id="0" name=""/>
        <dsp:cNvSpPr/>
      </dsp:nvSpPr>
      <dsp:spPr>
        <a:xfrm rot="5400000">
          <a:off x="4412447" y="-1813607"/>
          <a:ext cx="674399" cy="447025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KTC, KERI, TTA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412447" y="-1813607"/>
        <a:ext cx="674399" cy="4470256"/>
      </dsp:txXfrm>
    </dsp:sp>
    <dsp:sp modelId="{73358DC3-AD49-4361-9AE8-172407EFDFE9}">
      <dsp:nvSpPr>
        <dsp:cNvPr id="0" name=""/>
        <dsp:cNvSpPr/>
      </dsp:nvSpPr>
      <dsp:spPr>
        <a:xfrm>
          <a:off x="0" y="21"/>
          <a:ext cx="2514519" cy="8429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Modem, Home gateway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21"/>
        <a:ext cx="2514519" cy="842999"/>
      </dsp:txXfrm>
    </dsp:sp>
    <dsp:sp modelId="{F5D109A7-4BC4-4FDE-AD7E-D36A66D148CF}">
      <dsp:nvSpPr>
        <dsp:cNvPr id="0" name=""/>
        <dsp:cNvSpPr/>
      </dsp:nvSpPr>
      <dsp:spPr>
        <a:xfrm rot="5400000">
          <a:off x="4412447" y="-928457"/>
          <a:ext cx="674399" cy="4470256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KTL, KTC, KTR, TTA, </a:t>
          </a:r>
          <a:r>
            <a:rPr lang="en-US" altLang="ko-KR" sz="1300" kern="1200" dirty="0" err="1" smtClean="0">
              <a:latin typeface="Verdana" pitchFamily="34" charset="0"/>
            </a:rPr>
            <a:t>Nemko</a:t>
          </a:r>
          <a:r>
            <a:rPr lang="en-US" altLang="ko-KR" sz="1300" kern="1200" dirty="0" smtClean="0">
              <a:latin typeface="Verdana" pitchFamily="34" charset="0"/>
            </a:rPr>
            <a:t> Korea, Digital EMC, IST, SK TECH, CTK etc.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412447" y="-928457"/>
        <a:ext cx="674399" cy="4470256"/>
      </dsp:txXfrm>
    </dsp:sp>
    <dsp:sp modelId="{1DA49CF4-949A-424F-8D94-A8215121860F}">
      <dsp:nvSpPr>
        <dsp:cNvPr id="0" name=""/>
        <dsp:cNvSpPr/>
      </dsp:nvSpPr>
      <dsp:spPr>
        <a:xfrm>
          <a:off x="0" y="885170"/>
          <a:ext cx="2514519" cy="84299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Computers, Monitors,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Printers, etc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885170"/>
        <a:ext cx="2514519" cy="84299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C1AC1-C491-4E5B-BE7F-0C9E06323CA9}">
      <dsp:nvSpPr>
        <dsp:cNvPr id="0" name=""/>
        <dsp:cNvSpPr/>
      </dsp:nvSpPr>
      <dsp:spPr>
        <a:xfrm rot="5400000">
          <a:off x="4440547" y="-1848734"/>
          <a:ext cx="618199" cy="447025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Samsung Electronics, LG Electronics, TG Computers, etc.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440547" y="-1848734"/>
        <a:ext cx="618199" cy="4470256"/>
      </dsp:txXfrm>
    </dsp:sp>
    <dsp:sp modelId="{73358DC3-AD49-4361-9AE8-172407EFDFE9}">
      <dsp:nvSpPr>
        <dsp:cNvPr id="0" name=""/>
        <dsp:cNvSpPr/>
      </dsp:nvSpPr>
      <dsp:spPr>
        <a:xfrm>
          <a:off x="0" y="19"/>
          <a:ext cx="2514519" cy="7727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Computers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19"/>
        <a:ext cx="2514519" cy="772749"/>
      </dsp:txXfrm>
    </dsp:sp>
    <dsp:sp modelId="{F5D109A7-4BC4-4FDE-AD7E-D36A66D148CF}">
      <dsp:nvSpPr>
        <dsp:cNvPr id="0" name=""/>
        <dsp:cNvSpPr/>
      </dsp:nvSpPr>
      <dsp:spPr>
        <a:xfrm rot="5400000">
          <a:off x="4440547" y="-1037346"/>
          <a:ext cx="618199" cy="4470256"/>
        </a:xfrm>
        <a:prstGeom prst="round2Same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300" kern="1200" dirty="0" smtClean="0">
              <a:latin typeface="Verdana" pitchFamily="34" charset="0"/>
            </a:rPr>
            <a:t> Canon Korea, Fuji-Xerox, etc.</a:t>
          </a:r>
          <a:endParaRPr lang="ko-KR" altLang="en-US" sz="1300" kern="1200" dirty="0">
            <a:latin typeface="Verdana" pitchFamily="34" charset="0"/>
          </a:endParaRPr>
        </a:p>
      </dsp:txBody>
      <dsp:txXfrm rot="5400000">
        <a:off x="4440547" y="-1037346"/>
        <a:ext cx="618199" cy="4470256"/>
      </dsp:txXfrm>
    </dsp:sp>
    <dsp:sp modelId="{1DA49CF4-949A-424F-8D94-A8215121860F}">
      <dsp:nvSpPr>
        <dsp:cNvPr id="0" name=""/>
        <dsp:cNvSpPr/>
      </dsp:nvSpPr>
      <dsp:spPr>
        <a:xfrm>
          <a:off x="0" y="811406"/>
          <a:ext cx="2514519" cy="77274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>
              <a:latin typeface="Verdana" pitchFamily="34" charset="0"/>
            </a:rPr>
            <a:t>Printers, Multifunctional Devices</a:t>
          </a:r>
          <a:endParaRPr lang="ko-KR" altLang="en-US" sz="1500" kern="1200" dirty="0">
            <a:latin typeface="Verdana" pitchFamily="34" charset="0"/>
          </a:endParaRPr>
        </a:p>
      </dsp:txBody>
      <dsp:txXfrm>
        <a:off x="0" y="811406"/>
        <a:ext cx="2514519" cy="772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0FAD4-031C-4A4C-8889-8C989665985C}" type="datetimeFigureOut">
              <a:rPr lang="ko-KR" altLang="en-US" smtClean="0"/>
              <a:pPr/>
              <a:t>2012-02-25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microsoft.com/office/2007/relationships/diagramDrawing" Target="../diagrams/drawing8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12" Type="http://schemas.openxmlformats.org/officeDocument/2006/relationships/diagramColors" Target="../diagrams/colors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openxmlformats.org/officeDocument/2006/relationships/diagramQuickStyle" Target="../diagrams/quickStyle8.xml"/><Relationship Id="rId5" Type="http://schemas.openxmlformats.org/officeDocument/2006/relationships/diagramColors" Target="../diagrams/colors7.xml"/><Relationship Id="rId10" Type="http://schemas.openxmlformats.org/officeDocument/2006/relationships/diagramLayout" Target="../diagrams/layout8.xml"/><Relationship Id="rId4" Type="http://schemas.openxmlformats.org/officeDocument/2006/relationships/diagramQuickStyle" Target="../diagrams/quickStyle7.xml"/><Relationship Id="rId9" Type="http://schemas.openxmlformats.org/officeDocument/2006/relationships/diagramData" Target="../diagrams/data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@kemco.or.kr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2357454"/>
          </a:xfrm>
        </p:spPr>
        <p:txBody>
          <a:bodyPr>
            <a:normAutofit fontScale="90000"/>
          </a:bodyPr>
          <a:lstStyle/>
          <a:p>
            <a:r>
              <a:rPr lang="en-US" altLang="ko-KR" sz="4000" b="1" dirty="0" smtClean="0">
                <a:latin typeface="Verdana" pitchFamily="34" charset="0"/>
              </a:rPr>
              <a:t>Korea’s </a:t>
            </a:r>
            <a:br>
              <a:rPr lang="en-US" altLang="ko-KR" sz="4000" b="1" dirty="0" smtClean="0">
                <a:latin typeface="Verdana" pitchFamily="34" charset="0"/>
              </a:rPr>
            </a:br>
            <a:r>
              <a:rPr lang="en-US" altLang="ko-KR" sz="4000" b="1" dirty="0" smtClean="0">
                <a:latin typeface="Verdana" pitchFamily="34" charset="0"/>
              </a:rPr>
              <a:t>Testing &amp; Compliance for</a:t>
            </a:r>
            <a:br>
              <a:rPr lang="en-US" altLang="ko-KR" sz="4000" b="1" dirty="0" smtClean="0">
                <a:latin typeface="Verdana" pitchFamily="34" charset="0"/>
              </a:rPr>
            </a:br>
            <a:r>
              <a:rPr lang="en-US" altLang="ko-KR" sz="4000" b="1" dirty="0" smtClean="0">
                <a:latin typeface="Verdana" pitchFamily="34" charset="0"/>
              </a:rPr>
              <a:t>Standards &amp; Labeling</a:t>
            </a:r>
            <a:r>
              <a:rPr lang="en-US" altLang="ko-KR" sz="3200" b="1" dirty="0">
                <a:latin typeface="Verdana" pitchFamily="34" charset="0"/>
              </a:rPr>
              <a:t/>
            </a:r>
            <a:br>
              <a:rPr lang="en-US" altLang="ko-KR" sz="3200" b="1" dirty="0">
                <a:latin typeface="Verdana" pitchFamily="34" charset="0"/>
              </a:rPr>
            </a:br>
            <a:r>
              <a:rPr lang="en-US" altLang="ko-KR" sz="3200" b="1" dirty="0">
                <a:latin typeface="Verdana" pitchFamily="34" charset="0"/>
              </a:rPr>
              <a:t/>
            </a:r>
            <a:br>
              <a:rPr lang="en-US" altLang="ko-KR" sz="3200" b="1" dirty="0">
                <a:latin typeface="Verdana" pitchFamily="34" charset="0"/>
              </a:rPr>
            </a:br>
            <a:r>
              <a:rPr lang="en-US" altLang="ko-KR" sz="2400" b="1" dirty="0" smtClean="0">
                <a:solidFill>
                  <a:srgbClr val="00B050"/>
                </a:solidFill>
                <a:latin typeface="Verdana" pitchFamily="34" charset="0"/>
              </a:rPr>
              <a:t>&lt; 39</a:t>
            </a:r>
            <a:r>
              <a:rPr lang="en-US" altLang="ko-KR" sz="2400" b="1" baseline="30000" dirty="0" smtClean="0">
                <a:solidFill>
                  <a:srgbClr val="00B050"/>
                </a:solidFill>
                <a:latin typeface="Verdana" pitchFamily="34" charset="0"/>
              </a:rPr>
              <a:t>th</a:t>
            </a:r>
            <a:r>
              <a:rPr lang="en-US" altLang="ko-KR" sz="2400" b="1" dirty="0" smtClean="0">
                <a:solidFill>
                  <a:srgbClr val="00B050"/>
                </a:solidFill>
                <a:latin typeface="Verdana" pitchFamily="34" charset="0"/>
              </a:rPr>
              <a:t> APEC EGEE&amp;C Meeting &gt;</a:t>
            </a:r>
            <a:endParaRPr lang="ko-KR" altLang="en-US" sz="2400" b="1" dirty="0"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latin typeface="Verdana" pitchFamily="34" charset="0"/>
              </a:rPr>
              <a:t>February 27-28, 2012</a:t>
            </a:r>
          </a:p>
          <a:p>
            <a:endParaRPr lang="en-US" altLang="ko-KR" sz="2000" dirty="0">
              <a:latin typeface="Verdana" pitchFamily="34" charset="0"/>
            </a:endParaRPr>
          </a:p>
          <a:p>
            <a:pPr algn="r"/>
            <a:r>
              <a:rPr lang="en-US" altLang="ko-KR" sz="2400" dirty="0" smtClean="0">
                <a:solidFill>
                  <a:schemeClr val="tx1"/>
                </a:solidFill>
                <a:latin typeface="Verdana" pitchFamily="34" charset="0"/>
              </a:rPr>
              <a:t>Jennifer KIM</a:t>
            </a:r>
          </a:p>
          <a:p>
            <a:pPr algn="r"/>
            <a:r>
              <a:rPr lang="en-US" altLang="ko-KR" sz="2400" u="sng" dirty="0" smtClean="0">
                <a:solidFill>
                  <a:schemeClr val="tx1"/>
                </a:solidFill>
                <a:latin typeface="Verdana" pitchFamily="34" charset="0"/>
              </a:rPr>
              <a:t>jennifer@kemco.or.kr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758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Major Compliance Issues II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323528" y="1124744"/>
            <a:ext cx="84611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Establish Plans for Standby Korea 2015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8" name="다이어그램 7"/>
          <p:cNvGraphicFramePr/>
          <p:nvPr/>
        </p:nvGraphicFramePr>
        <p:xfrm>
          <a:off x="1475656" y="1916832"/>
          <a:ext cx="5904656" cy="354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7398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How to Improve Compliance rates 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1571613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b="1" dirty="0" smtClean="0">
                <a:latin typeface="Verdana" pitchFamily="34" charset="0"/>
              </a:rPr>
              <a:t>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PR [Public Relation]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2276872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</a:t>
            </a:r>
            <a:r>
              <a:rPr lang="en-US" altLang="ko-KR" sz="2400" b="1" dirty="0" smtClean="0">
                <a:latin typeface="Verdana" pitchFamily="34" charset="0"/>
              </a:rPr>
              <a:t>Web sites, press release </a:t>
            </a:r>
            <a:r>
              <a:rPr lang="en-US" altLang="ko-KR" sz="2400" dirty="0" smtClean="0">
                <a:latin typeface="Verdana" pitchFamily="34" charset="0"/>
              </a:rPr>
              <a:t>can help stakeholders     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do their duties when the new regulations are      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phase in and the regulations are changed.</a:t>
            </a:r>
          </a:p>
          <a:p>
            <a:endParaRPr lang="en-US" altLang="ko-KR" sz="24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</a:t>
            </a:r>
            <a:r>
              <a:rPr lang="en-US" altLang="ko-KR" sz="2400" b="1" dirty="0" smtClean="0">
                <a:latin typeface="Verdana" pitchFamily="34" charset="0"/>
              </a:rPr>
              <a:t>Holding public hearings and presentation </a:t>
            </a:r>
          </a:p>
          <a:p>
            <a:r>
              <a:rPr lang="en-US" altLang="ko-KR" sz="2400" b="1" dirty="0" smtClean="0">
                <a:latin typeface="Verdana" pitchFamily="34" charset="0"/>
              </a:rPr>
              <a:t>   meetings</a:t>
            </a:r>
            <a:r>
              <a:rPr lang="en-US" altLang="ko-KR" sz="2400" dirty="0" smtClean="0">
                <a:latin typeface="Verdana" pitchFamily="34" charset="0"/>
              </a:rPr>
              <a:t> are one of the best way to improve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compliance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7593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How to Improve Compliance rates II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1571613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b="1" dirty="0" smtClean="0">
                <a:latin typeface="Verdana" pitchFamily="34" charset="0"/>
              </a:rPr>
              <a:t>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Monitoring Program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2276872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Monitoring is very important and necessary to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operate the S&amp;L Program.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In case of violation, </a:t>
            </a:r>
            <a:r>
              <a:rPr lang="en-US" altLang="ko-KR" sz="2400" b="1" dirty="0" smtClean="0">
                <a:latin typeface="Verdana" pitchFamily="34" charset="0"/>
              </a:rPr>
              <a:t>heavy punishment</a:t>
            </a:r>
            <a:r>
              <a:rPr lang="en-US" altLang="ko-KR" sz="2400" dirty="0" smtClean="0">
                <a:latin typeface="Verdana" pitchFamily="34" charset="0"/>
              </a:rPr>
              <a:t> can help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improve compliance rates. </a:t>
            </a:r>
          </a:p>
          <a:p>
            <a:endParaRPr lang="en-US" altLang="ko-KR" sz="24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</a:t>
            </a:r>
            <a:r>
              <a:rPr lang="en-US" altLang="ko-KR" sz="2400" b="1" dirty="0" smtClean="0">
                <a:latin typeface="Verdana" pitchFamily="34" charset="0"/>
              </a:rPr>
              <a:t>Challenge Process </a:t>
            </a:r>
            <a:r>
              <a:rPr lang="en-US" altLang="ko-KR" sz="2400" dirty="0" smtClean="0">
                <a:latin typeface="Verdana" pitchFamily="34" charset="0"/>
              </a:rPr>
              <a:t>: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Stakeholders (Manufactures, Consumer Protection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Board, etc) can request for check test and require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the follow-up conducting.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2214554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400" dirty="0" smtClean="0">
                <a:latin typeface="Verdana" pitchFamily="34" charset="0"/>
              </a:rPr>
              <a:t>Status of Monitoring program of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Energy Efficiency Label and Standard program</a:t>
            </a:r>
            <a:endParaRPr lang="en-US" altLang="ko-KR" sz="2000" dirty="0" smtClean="0">
              <a:latin typeface="Verdana" pitchFamily="34" charset="0"/>
            </a:endParaRPr>
          </a:p>
        </p:txBody>
      </p:sp>
      <p:graphicFrame>
        <p:nvGraphicFramePr>
          <p:cNvPr id="8" name="다이어그램 7"/>
          <p:cNvGraphicFramePr/>
          <p:nvPr/>
        </p:nvGraphicFramePr>
        <p:xfrm>
          <a:off x="611560" y="3429000"/>
          <a:ext cx="7962108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그림 5" descr="전기냉장고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86512" y="1071546"/>
            <a:ext cx="1500198" cy="15001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7158" y="357166"/>
            <a:ext cx="7593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How to Improve Compliance rates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357166"/>
            <a:ext cx="778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How to Improve Compliance rates III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0034" y="1571613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b="1" dirty="0" smtClean="0">
                <a:latin typeface="Verdana" pitchFamily="34" charset="0"/>
              </a:rPr>
              <a:t>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Incentive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2276872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Financial rebates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Priority purchase from the public procurement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service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Mandatory use by public organizations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Mandatory or recommended consideration of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building codes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Financial supports for testing fees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503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Korea’s Testing Capacities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1268760"/>
            <a:ext cx="82868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Independent Testing Laboratory</a:t>
            </a:r>
          </a:p>
          <a:p>
            <a:endParaRPr lang="en-US" altLang="ko-KR" sz="10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r>
              <a:rPr lang="ko-KR" altLang="en-US" sz="2400" dirty="0" smtClean="0">
                <a:latin typeface="Verdana" pitchFamily="34" charset="0"/>
              </a:rPr>
              <a:t> </a:t>
            </a:r>
            <a:r>
              <a:rPr lang="en-US" altLang="ko-KR" sz="2400" dirty="0" smtClean="0">
                <a:latin typeface="Verdana" pitchFamily="34" charset="0"/>
              </a:rPr>
              <a:t>Self Testing Laboratory</a:t>
            </a:r>
          </a:p>
          <a:p>
            <a:endParaRPr lang="en-US" altLang="ko-KR" sz="10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endParaRPr lang="en-US" altLang="ko-KR" sz="10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  The scope of test items for “Regulation on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 energy efficiency label and standards” shall be  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 accredited by “National Standard Law Article 23”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400" dirty="0" smtClean="0">
                <a:latin typeface="Verdana" pitchFamily="34" charset="0"/>
              </a:rPr>
              <a:t>   Persons and facilities are qualified with “Korea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 Laboratory Accreditation Scheme, Article 35”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 by “National Standard Law Article 23”</a:t>
            </a:r>
          </a:p>
          <a:p>
            <a:endParaRPr lang="en-US" altLang="ko-KR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DOCUME~1\1551\LOCALS~1\Temp\Hnc\BinData\EMB00000f9428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260648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822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Korea’s Testing Capacities I</a:t>
            </a:r>
          </a:p>
        </p:txBody>
      </p:sp>
      <p:graphicFrame>
        <p:nvGraphicFramePr>
          <p:cNvPr id="6" name="다이어그램 5"/>
          <p:cNvGraphicFramePr/>
          <p:nvPr/>
        </p:nvGraphicFramePr>
        <p:xfrm>
          <a:off x="1043608" y="1700808"/>
          <a:ext cx="6984776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119675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Independent Testing Laboratory (25 Labs)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4005064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Self Testing Laboratory (1 company)</a:t>
            </a:r>
          </a:p>
        </p:txBody>
      </p:sp>
      <p:graphicFrame>
        <p:nvGraphicFramePr>
          <p:cNvPr id="10" name="다이어그램 9"/>
          <p:cNvGraphicFramePr/>
          <p:nvPr/>
        </p:nvGraphicFramePr>
        <p:xfrm>
          <a:off x="1115616" y="4509120"/>
          <a:ext cx="6840760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6017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Korea’s Testing Capacities II</a:t>
            </a:r>
          </a:p>
        </p:txBody>
      </p:sp>
      <p:graphicFrame>
        <p:nvGraphicFramePr>
          <p:cNvPr id="6" name="다이어그램 5"/>
          <p:cNvGraphicFramePr/>
          <p:nvPr/>
        </p:nvGraphicFramePr>
        <p:xfrm>
          <a:off x="1043608" y="2204864"/>
          <a:ext cx="6984776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1412776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Independent Testing Laboratory (25 Labs)</a:t>
            </a: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7308304" y="332656"/>
          <a:ext cx="977900" cy="1112838"/>
        </p:xfrm>
        <a:graphic>
          <a:graphicData uri="http://schemas.openxmlformats.org/presentationml/2006/ole">
            <p:oleObj spid="_x0000_s16386" name="비트맵 이미지" r:id="rId8" imgW="1495634" imgH="1523810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6213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Korea’s Testing Capacities III</a:t>
            </a:r>
          </a:p>
        </p:txBody>
      </p:sp>
      <p:graphicFrame>
        <p:nvGraphicFramePr>
          <p:cNvPr id="6" name="다이어그램 5"/>
          <p:cNvGraphicFramePr/>
          <p:nvPr/>
        </p:nvGraphicFramePr>
        <p:xfrm>
          <a:off x="1043608" y="1700808"/>
          <a:ext cx="6984776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119675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Independent Testing Laboratory (29 Labs)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3645024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Self Testing Laboratory</a:t>
            </a:r>
          </a:p>
        </p:txBody>
      </p:sp>
      <p:pic>
        <p:nvPicPr>
          <p:cNvPr id="11" name="Picture 13" descr="energyboy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188640"/>
            <a:ext cx="728662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그림 11" descr="대기전력경고표지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68344" y="404664"/>
            <a:ext cx="642942" cy="642942"/>
          </a:xfrm>
          <a:prstGeom prst="rect">
            <a:avLst/>
          </a:prstGeom>
        </p:spPr>
      </p:pic>
      <p:graphicFrame>
        <p:nvGraphicFramePr>
          <p:cNvPr id="13" name="다이어그램 12"/>
          <p:cNvGraphicFramePr/>
          <p:nvPr/>
        </p:nvGraphicFramePr>
        <p:xfrm>
          <a:off x="1043608" y="4293096"/>
          <a:ext cx="698477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emblem_ses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3690926"/>
            <a:ext cx="2428892" cy="242889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1928802"/>
            <a:ext cx="35926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Thank you!!</a:t>
            </a:r>
            <a:endParaRPr lang="ko-KR" altLang="en-U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4643446"/>
            <a:ext cx="5908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Verdana" pitchFamily="34" charset="0"/>
              </a:rPr>
              <a:t>For more information,</a:t>
            </a:r>
          </a:p>
          <a:p>
            <a:endParaRPr lang="en-US" altLang="ko-KR" dirty="0" smtClean="0">
              <a:latin typeface="Verdana" pitchFamily="34" charset="0"/>
            </a:endParaRPr>
          </a:p>
          <a:p>
            <a:r>
              <a:rPr lang="en-US" altLang="ko-KR" dirty="0" smtClean="0">
                <a:latin typeface="Verdana" pitchFamily="34" charset="0"/>
              </a:rPr>
              <a:t>E- mail : </a:t>
            </a:r>
            <a:r>
              <a:rPr lang="en-US" altLang="ko-KR" dirty="0" smtClean="0">
                <a:latin typeface="Verdana" pitchFamily="34" charset="0"/>
                <a:hlinkClick r:id="rId3"/>
              </a:rPr>
              <a:t>jennifer@kemco.or.kr</a:t>
            </a:r>
            <a:endParaRPr lang="en-US" altLang="ko-KR" dirty="0" smtClean="0">
              <a:latin typeface="Verdana" pitchFamily="34" charset="0"/>
            </a:endParaRPr>
          </a:p>
          <a:p>
            <a:r>
              <a:rPr lang="en-US" altLang="ko-KR" dirty="0" smtClean="0">
                <a:latin typeface="Verdana" pitchFamily="34" charset="0"/>
              </a:rPr>
              <a:t>KEMCO homepage : http://www.kemco.or.kr/eng</a:t>
            </a:r>
            <a:endParaRPr lang="ko-KR" alt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1983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Contents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1714488"/>
            <a:ext cx="79296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Overview of Korea’s Energy Efficiency programs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ko-KR" sz="2400" dirty="0">
                <a:latin typeface="Verdana" pitchFamily="34" charset="0"/>
              </a:rPr>
              <a:t> </a:t>
            </a:r>
            <a:r>
              <a:rPr lang="en-US" altLang="ko-KR" sz="2400" dirty="0" smtClean="0">
                <a:latin typeface="Verdana" pitchFamily="34" charset="0"/>
              </a:rPr>
              <a:t>Major Compliance Issues in Korea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How to Improve Compliance rates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Korea’s Testing Capacities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6721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Overview of Korea’s EE Program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287338" y="1096963"/>
            <a:ext cx="8428066" cy="6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3 programs in </a:t>
            </a:r>
            <a:r>
              <a:rPr lang="en-US" altLang="ko-K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Energy 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Labels &amp; Standards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500034" y="4857760"/>
          <a:ext cx="977900" cy="1112837"/>
        </p:xfrm>
        <a:graphic>
          <a:graphicData uri="http://schemas.openxmlformats.org/presentationml/2006/ole">
            <p:oleObj spid="_x0000_s1026" name="비트맵 이미지" r:id="rId3" imgW="1495634" imgH="1523810" progId="PBrush">
              <p:embed/>
            </p:oleObj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28596" y="4786322"/>
            <a:ext cx="3857652" cy="1214446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kumimoji="1" lang="ja-JP" altLang="en-US" sz="1800">
              <a:latin typeface="HY헤드라인M" pitchFamily="18" charset="-127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gray">
          <a:xfrm>
            <a:off x="428596" y="4071942"/>
            <a:ext cx="31083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altLang="ko-KR" sz="1800" b="1" dirty="0">
                <a:latin typeface="Arial" charset="0"/>
                <a:ea typeface="굴림" pitchFamily="50" charset="-127"/>
              </a:rPr>
              <a:t>High-efficiency Equipment </a:t>
            </a:r>
            <a:br>
              <a:rPr lang="en-US" altLang="ko-KR" sz="1800" b="1" dirty="0">
                <a:latin typeface="Arial" charset="0"/>
                <a:ea typeface="굴림" pitchFamily="50" charset="-127"/>
              </a:rPr>
            </a:br>
            <a:r>
              <a:rPr lang="en-US" altLang="ko-KR" sz="1800" b="1" dirty="0">
                <a:latin typeface="Arial" charset="0"/>
                <a:ea typeface="굴림" pitchFamily="50" charset="-127"/>
              </a:rPr>
              <a:t>Certification Program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429124" y="4786322"/>
            <a:ext cx="4286280" cy="1214446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kumimoji="1" lang="ja-JP" altLang="en-US" sz="1800">
              <a:latin typeface="HY헤드라인M" pitchFamily="18" charset="-127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43636" y="4214818"/>
            <a:ext cx="2292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latinLnBrk="1" hangingPunct="1"/>
            <a:r>
              <a:rPr kumimoji="1" lang="en-US" altLang="ko-KR" sz="1800" b="1" dirty="0">
                <a:latin typeface="Arial" charset="0"/>
              </a:rPr>
              <a:t>e-Standby Program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2051720" y="2643182"/>
            <a:ext cx="5400600" cy="1357322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kumimoji="1" lang="ja-JP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gray">
          <a:xfrm>
            <a:off x="3000364" y="1785926"/>
            <a:ext cx="3444875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altLang="ko-KR" sz="1800" b="1" dirty="0">
                <a:latin typeface="Arial" charset="0"/>
                <a:ea typeface="굴림" pitchFamily="50" charset="-127"/>
                <a:sym typeface="Wingdings" pitchFamily="2" charset="2"/>
              </a:rPr>
              <a:t>Energy Efficiency </a:t>
            </a:r>
            <a:br>
              <a:rPr lang="en-US" altLang="ko-KR" sz="1800" b="1" dirty="0">
                <a:latin typeface="Arial" charset="0"/>
                <a:ea typeface="굴림" pitchFamily="50" charset="-127"/>
                <a:sym typeface="Wingdings" pitchFamily="2" charset="2"/>
              </a:rPr>
            </a:br>
            <a:r>
              <a:rPr lang="en-US" altLang="ko-KR" sz="1800" b="1" dirty="0">
                <a:latin typeface="Arial" charset="0"/>
                <a:ea typeface="굴림" pitchFamily="50" charset="-127"/>
                <a:sym typeface="Wingdings" pitchFamily="2" charset="2"/>
              </a:rPr>
              <a:t>Label and Standard Program</a:t>
            </a:r>
          </a:p>
          <a:p>
            <a:pPr algn="ctr">
              <a:lnSpc>
                <a:spcPct val="90000"/>
              </a:lnSpc>
            </a:pPr>
            <a:r>
              <a:rPr lang="en-US" altLang="ko-KR" sz="1800" b="1" dirty="0">
                <a:solidFill>
                  <a:srgbClr val="CC3300"/>
                </a:solidFill>
                <a:latin typeface="Arial" charset="0"/>
                <a:ea typeface="굴림" pitchFamily="50" charset="-127"/>
                <a:sym typeface="Wingdings" pitchFamily="2" charset="2"/>
              </a:rPr>
              <a:t>(including MEPS)</a:t>
            </a:r>
          </a:p>
        </p:txBody>
      </p:sp>
      <p:pic>
        <p:nvPicPr>
          <p:cNvPr id="17" name="Picture 13" descr="energyboy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4929198"/>
            <a:ext cx="728662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14"/>
          <p:cNvSpPr txBox="1">
            <a:spLocks noChangeArrowheads="1"/>
          </p:cNvSpPr>
          <p:nvPr/>
        </p:nvSpPr>
        <p:spPr bwMode="gray">
          <a:xfrm>
            <a:off x="1500166" y="5000636"/>
            <a:ext cx="2711794" cy="904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ko-K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>
                <a:solidFill>
                  <a:schemeClr val="tx1"/>
                </a:solidFill>
                <a:latin typeface="Arial" charset="0"/>
              </a:rPr>
              <a:t>Voluntary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ko-K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 smtClean="0">
                <a:latin typeface="Arial" charset="0"/>
              </a:rPr>
              <a:t>34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items :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LED Lighting   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</a:pPr>
            <a:r>
              <a:rPr kumimoji="1" lang="en-US" altLang="ko-KR" sz="1600" dirty="0" smtClean="0">
                <a:latin typeface="Arial" charset="0"/>
              </a:rPr>
              <a:t>                  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equipment,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etc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gray">
          <a:xfrm>
            <a:off x="6000760" y="4929198"/>
            <a:ext cx="2714644" cy="9387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 smtClean="0">
                <a:solidFill>
                  <a:schemeClr val="tx1"/>
                </a:solidFill>
                <a:latin typeface="Arial" charset="0"/>
                <a:ea typeface="굴림" pitchFamily="50" charset="-127"/>
              </a:rPr>
              <a:t>Mandatory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  <a:ea typeface="굴림" pitchFamily="50" charset="-127"/>
              </a:rPr>
              <a:t>&amp; Voluntary</a:t>
            </a:r>
            <a:endParaRPr kumimoji="1" lang="en-US" altLang="ko-KR" dirty="0">
              <a:solidFill>
                <a:schemeClr val="tx1"/>
              </a:solidFill>
              <a:ea typeface="굴림" pitchFamily="50" charset="-127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>
                <a:solidFill>
                  <a:srgbClr val="FF0000"/>
                </a:solidFill>
                <a:latin typeface="Arial" charset="0"/>
              </a:rPr>
              <a:t>Standby Korea </a:t>
            </a:r>
            <a:r>
              <a:rPr kumimoji="1" lang="en-US" altLang="ko-KR" sz="1600" b="1" dirty="0" smtClean="0">
                <a:solidFill>
                  <a:srgbClr val="FF0000"/>
                </a:solidFill>
                <a:latin typeface="Arial" charset="0"/>
              </a:rPr>
              <a:t>2015</a:t>
            </a:r>
            <a:endParaRPr kumimoji="1" lang="en-US" altLang="ko-KR" sz="1600" b="1" dirty="0">
              <a:solidFill>
                <a:srgbClr val="FF0000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 smtClean="0">
                <a:latin typeface="Arial" charset="0"/>
              </a:rPr>
              <a:t>22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items : </a:t>
            </a:r>
            <a:r>
              <a:rPr kumimoji="1" lang="en-US" altLang="ko-KR" sz="1600" dirty="0" smtClean="0">
                <a:latin typeface="Arial" charset="0"/>
              </a:rPr>
              <a:t>Computers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, etc</a:t>
            </a:r>
            <a:endParaRPr kumimoji="1" lang="en-US" altLang="ko-KR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gray">
          <a:xfrm>
            <a:off x="3419872" y="2780928"/>
            <a:ext cx="4098186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>
                <a:solidFill>
                  <a:schemeClr val="tx1"/>
                </a:solidFill>
                <a:latin typeface="Arial" charset="0"/>
              </a:rPr>
              <a:t>Mandatory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5-grade labeling &amp; MEPS </a:t>
            </a:r>
            <a:endParaRPr kumimoji="1" lang="ko-KR" altLang="en-US" sz="1600" dirty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ko-K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 smtClean="0">
                <a:latin typeface="Arial" charset="0"/>
              </a:rPr>
              <a:t>37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items : Refrigerators,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Air-conditioners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         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</a:pPr>
            <a:r>
              <a:rPr kumimoji="1" lang="en-US" altLang="ko-KR" sz="1600" dirty="0" smtClean="0">
                <a:latin typeface="Arial" charset="0"/>
              </a:rPr>
              <a:t>                   TVs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, Window sets, etc</a:t>
            </a:r>
            <a:endParaRPr kumimoji="1" lang="en-US" altLang="ko-KR" sz="16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3" name="Picture 2" descr="C:\DOCUME~1\1551\LOCALS~1\Temp\Hnc\BinData\EMB00000f94287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2780928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그림 20" descr="대기전력경고표지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86380" y="5143512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6721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Overview of Korea’s EE Program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287338" y="1096963"/>
            <a:ext cx="8461126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New Target Products </a:t>
            </a:r>
          </a:p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 in Energy Efficiency Label &amp; Standards Program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8" name="Picture 2" descr="C:\DOCUME~1\1551\LOCALS~1\Temp\Hnc\BinData\EMB00000f9428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48880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6"/>
          <p:cNvSpPr txBox="1">
            <a:spLocks noChangeArrowheads="1"/>
          </p:cNvSpPr>
          <p:nvPr/>
        </p:nvSpPr>
        <p:spPr bwMode="gray">
          <a:xfrm>
            <a:off x="2627784" y="1844824"/>
            <a:ext cx="5688632" cy="19205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</a:pPr>
            <a:endParaRPr kumimoji="1" lang="en-US" altLang="ko-KR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dirty="0" smtClean="0">
                <a:solidFill>
                  <a:schemeClr val="tx1"/>
                </a:solidFill>
                <a:latin typeface="Arial" charset="0"/>
              </a:rPr>
              <a:t>Electric fan heaters, </a:t>
            </a:r>
            <a:r>
              <a:rPr kumimoji="1" lang="en-US" altLang="ko-KR" dirty="0" smtClean="0">
                <a:latin typeface="Arial" charset="0"/>
              </a:rPr>
              <a:t>E</a:t>
            </a:r>
            <a:r>
              <a:rPr kumimoji="1" lang="en-US" altLang="ko-KR" dirty="0" smtClean="0">
                <a:solidFill>
                  <a:schemeClr val="tx1"/>
                </a:solidFill>
                <a:latin typeface="Arial" charset="0"/>
              </a:rPr>
              <a:t>lectric stoves</a:t>
            </a: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sz="1500" dirty="0" smtClean="0">
                <a:latin typeface="Arial" charset="0"/>
              </a:rPr>
              <a:t>(Dec. 15</a:t>
            </a:r>
            <a:r>
              <a:rPr kumimoji="1" lang="en-US" altLang="ko-KR" sz="1500" baseline="30000" dirty="0" smtClean="0">
                <a:latin typeface="Arial" charset="0"/>
              </a:rPr>
              <a:t>th</a:t>
            </a:r>
            <a:r>
              <a:rPr kumimoji="1" lang="en-US" altLang="ko-KR" sz="1500" dirty="0" smtClean="0">
                <a:latin typeface="Arial" charset="0"/>
              </a:rPr>
              <a:t>. 2011)</a:t>
            </a:r>
            <a:endParaRPr kumimoji="1" lang="en-US" altLang="ko-KR" sz="1500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solidFill>
                  <a:schemeClr val="tx1"/>
                </a:solidFill>
                <a:latin typeface="Arial" charset="0"/>
              </a:rPr>
              <a:t> VRF multi-split heat pumps</a:t>
            </a: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sz="1500" dirty="0" smtClean="0">
                <a:latin typeface="Arial" charset="0"/>
              </a:rPr>
              <a:t>(April. 1</a:t>
            </a:r>
            <a:r>
              <a:rPr kumimoji="1" lang="en-US" altLang="ko-KR" sz="1500" baseline="30000" dirty="0" smtClean="0">
                <a:latin typeface="Arial" charset="0"/>
              </a:rPr>
              <a:t>st</a:t>
            </a:r>
            <a:r>
              <a:rPr kumimoji="1" lang="en-US" altLang="ko-KR" sz="1500" dirty="0" smtClean="0">
                <a:latin typeface="Arial" charset="0"/>
              </a:rPr>
              <a:t>. 2012)</a:t>
            </a:r>
          </a:p>
          <a:p>
            <a:pPr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latin typeface="Arial" charset="0"/>
              </a:rPr>
              <a:t> TVs, Window sets, Transformers, Dehumidifiers </a:t>
            </a:r>
          </a:p>
          <a:p>
            <a:pPr>
              <a:lnSpc>
                <a:spcPct val="110000"/>
              </a:lnSpc>
              <a:buClr>
                <a:srgbClr val="CC0000"/>
              </a:buClr>
            </a:pPr>
            <a:r>
              <a:rPr kumimoji="1" lang="en-US" altLang="ko-KR" dirty="0" smtClean="0">
                <a:latin typeface="Arial" charset="0"/>
              </a:rPr>
              <a:t>   </a:t>
            </a:r>
            <a:r>
              <a:rPr kumimoji="1" lang="en-US" altLang="ko-KR" sz="1500" dirty="0" smtClean="0">
                <a:latin typeface="Arial" charset="0"/>
              </a:rPr>
              <a:t>(July. 1</a:t>
            </a:r>
            <a:r>
              <a:rPr kumimoji="1" lang="en-US" altLang="ko-KR" sz="1500" baseline="30000" dirty="0" smtClean="0">
                <a:latin typeface="Arial" charset="0"/>
              </a:rPr>
              <a:t>st</a:t>
            </a:r>
            <a:r>
              <a:rPr kumimoji="1" lang="en-US" altLang="ko-KR" sz="1500" dirty="0" smtClean="0">
                <a:latin typeface="Arial" charset="0"/>
              </a:rPr>
              <a:t>. 2012)</a:t>
            </a:r>
            <a:endParaRPr kumimoji="1" lang="en-US" altLang="ko-KR" sz="1500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dirty="0" err="1" smtClean="0">
                <a:latin typeface="Arial" charset="0"/>
              </a:rPr>
              <a:t>Tyres</a:t>
            </a: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sz="1500" dirty="0" smtClean="0">
                <a:latin typeface="Arial" charset="0"/>
              </a:rPr>
              <a:t>(Dec. 1</a:t>
            </a:r>
            <a:r>
              <a:rPr kumimoji="1" lang="en-US" altLang="ko-KR" sz="1500" baseline="30000" dirty="0" smtClean="0">
                <a:latin typeface="Arial" charset="0"/>
              </a:rPr>
              <a:t>st</a:t>
            </a:r>
            <a:r>
              <a:rPr kumimoji="1" lang="en-US" altLang="ko-KR" sz="1500" dirty="0" smtClean="0">
                <a:latin typeface="Arial" charset="0"/>
              </a:rPr>
              <a:t>. 2012)</a:t>
            </a:r>
            <a:endParaRPr kumimoji="1" lang="en-US" altLang="ko-KR" sz="15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395536" y="3861048"/>
            <a:ext cx="84611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New Target Products in e-Standby Program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5" name="Picture 13" descr="energyboy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653136"/>
            <a:ext cx="864096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15"/>
          <p:cNvSpPr txBox="1">
            <a:spLocks noChangeArrowheads="1"/>
          </p:cNvSpPr>
          <p:nvPr/>
        </p:nvSpPr>
        <p:spPr bwMode="gray">
          <a:xfrm>
            <a:off x="2699792" y="5013176"/>
            <a:ext cx="4837076" cy="372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dirty="0" smtClean="0">
                <a:latin typeface="Arial" charset="0"/>
                <a:ea typeface="굴림" pitchFamily="50" charset="-127"/>
              </a:rPr>
              <a:t>Servers,  Hand dryers </a:t>
            </a:r>
            <a:r>
              <a:rPr kumimoji="1" lang="en-US" altLang="ko-KR" sz="1500" dirty="0" smtClean="0">
                <a:latin typeface="Arial" charset="0"/>
                <a:ea typeface="굴림" pitchFamily="50" charset="-127"/>
              </a:rPr>
              <a:t>(July. 1</a:t>
            </a:r>
            <a:r>
              <a:rPr kumimoji="1" lang="en-US" altLang="ko-KR" sz="1500" baseline="30000" dirty="0" smtClean="0">
                <a:latin typeface="Arial" charset="0"/>
                <a:ea typeface="굴림" pitchFamily="50" charset="-127"/>
              </a:rPr>
              <a:t>st</a:t>
            </a:r>
            <a:r>
              <a:rPr kumimoji="1" lang="en-US" altLang="ko-KR" sz="1500" dirty="0" smtClean="0">
                <a:latin typeface="Arial" charset="0"/>
                <a:ea typeface="굴림" pitchFamily="50" charset="-127"/>
              </a:rPr>
              <a:t>. 2011) </a:t>
            </a:r>
            <a:endParaRPr kumimoji="1" lang="en-US" altLang="ko-KR" sz="150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1844824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400" dirty="0" smtClean="0">
                <a:solidFill>
                  <a:srgbClr val="006600"/>
                </a:solidFill>
                <a:latin typeface="Verdana" pitchFamily="34" charset="0"/>
              </a:rPr>
              <a:t>What is </a:t>
            </a:r>
            <a:r>
              <a:rPr lang="en-US" altLang="ko-KR" sz="2400" b="1" dirty="0" smtClean="0">
                <a:solidFill>
                  <a:srgbClr val="006600"/>
                </a:solidFill>
                <a:latin typeface="Verdana" pitchFamily="34" charset="0"/>
              </a:rPr>
              <a:t>Energy Frontier</a:t>
            </a:r>
            <a:r>
              <a:rPr lang="en-US" altLang="ko-KR" sz="2400" dirty="0" smtClean="0">
                <a:solidFill>
                  <a:srgbClr val="006600"/>
                </a:solidFill>
                <a:latin typeface="Verdana" pitchFamily="34" charset="0"/>
              </a:rPr>
              <a:t>?</a:t>
            </a:r>
          </a:p>
          <a:p>
            <a:endParaRPr lang="en-US" altLang="ko-KR" sz="2400" dirty="0" smtClean="0">
              <a:solidFill>
                <a:srgbClr val="006600"/>
              </a:solidFill>
              <a:latin typeface="Verdana" pitchFamily="34" charset="0"/>
            </a:endParaRPr>
          </a:p>
          <a:p>
            <a:r>
              <a:rPr lang="en-US" altLang="ko-KR" sz="2400" dirty="0" smtClean="0">
                <a:latin typeface="Verdana" pitchFamily="34" charset="0"/>
              </a:rPr>
              <a:t>  - Target consumption efficiency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or target energy use standards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for ULTRA HIGH efficiency products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where the energy efficiency is 30~50% higher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than 1</a:t>
            </a:r>
            <a:r>
              <a:rPr lang="en-US" altLang="ko-KR" sz="2400" baseline="30000" dirty="0" smtClean="0">
                <a:latin typeface="Verdana" pitchFamily="34" charset="0"/>
              </a:rPr>
              <a:t>st</a:t>
            </a:r>
            <a:r>
              <a:rPr lang="en-US" altLang="ko-KR" sz="2400" dirty="0" smtClean="0">
                <a:latin typeface="Verdana" pitchFamily="34" charset="0"/>
              </a:rPr>
              <a:t> grade efficiency.</a:t>
            </a:r>
          </a:p>
          <a:p>
            <a:endParaRPr lang="en-US" altLang="ko-KR" sz="2400" dirty="0" smtClean="0">
              <a:latin typeface="Verdana" pitchFamily="34" charset="0"/>
            </a:endParaRPr>
          </a:p>
          <a:p>
            <a:r>
              <a:rPr lang="en-US" altLang="ko-KR" sz="2400" dirty="0" smtClean="0">
                <a:latin typeface="Verdana" pitchFamily="34" charset="0"/>
              </a:rPr>
              <a:t>  - The standards for Energy Frontier are upgraded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in every 3 years.</a:t>
            </a:r>
          </a:p>
        </p:txBody>
      </p:sp>
      <p:pic>
        <p:nvPicPr>
          <p:cNvPr id="9" name="그림 8" descr="에너지프론티어_전기냉장고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916832"/>
            <a:ext cx="1733178" cy="1733178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562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Major Compliance Issues I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323528" y="1124744"/>
            <a:ext cx="770485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Adopting the Standards of Energy Frontier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에너지프론티어_전기냉장고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844824"/>
            <a:ext cx="1733178" cy="17331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3528" y="1844824"/>
            <a:ext cx="8820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400" dirty="0" smtClean="0">
                <a:solidFill>
                  <a:srgbClr val="006600"/>
                </a:solidFill>
                <a:latin typeface="Verdana" pitchFamily="34" charset="0"/>
              </a:rPr>
              <a:t>What is </a:t>
            </a:r>
            <a:r>
              <a:rPr lang="en-US" altLang="ko-KR" sz="2400" b="1" dirty="0" smtClean="0">
                <a:solidFill>
                  <a:srgbClr val="006600"/>
                </a:solidFill>
                <a:latin typeface="Verdana" pitchFamily="34" charset="0"/>
              </a:rPr>
              <a:t>Energy Frontier</a:t>
            </a:r>
            <a:r>
              <a:rPr lang="en-US" altLang="ko-KR" sz="2400" dirty="0" smtClean="0">
                <a:solidFill>
                  <a:srgbClr val="006600"/>
                </a:solidFill>
                <a:latin typeface="Verdana" pitchFamily="34" charset="0"/>
              </a:rPr>
              <a:t>?</a:t>
            </a:r>
          </a:p>
          <a:p>
            <a:endParaRPr lang="en-US" altLang="ko-KR" sz="2400" dirty="0" smtClean="0">
              <a:solidFill>
                <a:srgbClr val="006600"/>
              </a:solidFill>
              <a:latin typeface="Verdana" pitchFamily="34" charset="0"/>
            </a:endParaRPr>
          </a:p>
          <a:p>
            <a:r>
              <a:rPr lang="en-US" altLang="ko-KR" sz="2400" dirty="0" smtClean="0">
                <a:latin typeface="Verdana" pitchFamily="34" charset="0"/>
              </a:rPr>
              <a:t>  - From 2012, Energy Frontier is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applied to </a:t>
            </a:r>
            <a:r>
              <a:rPr lang="en-US" altLang="ko-KR" sz="2400" b="1" dirty="0" smtClean="0">
                <a:latin typeface="Verdana" pitchFamily="34" charset="0"/>
              </a:rPr>
              <a:t>TVs, Refrigerators, </a:t>
            </a:r>
          </a:p>
          <a:p>
            <a:r>
              <a:rPr lang="en-US" altLang="ko-KR" sz="2400" b="1" dirty="0" smtClean="0">
                <a:latin typeface="Verdana" pitchFamily="34" charset="0"/>
              </a:rPr>
              <a:t>    Air conditioners </a:t>
            </a:r>
            <a:r>
              <a:rPr lang="en-US" altLang="ko-KR" sz="2400" dirty="0" smtClean="0">
                <a:latin typeface="Verdana" pitchFamily="34" charset="0"/>
              </a:rPr>
              <a:t>and </a:t>
            </a:r>
            <a:r>
              <a:rPr lang="en-US" altLang="ko-KR" sz="2400" b="1" dirty="0" smtClean="0">
                <a:latin typeface="Verdana" pitchFamily="34" charset="0"/>
              </a:rPr>
              <a:t>Drum washing</a:t>
            </a:r>
          </a:p>
          <a:p>
            <a:r>
              <a:rPr lang="en-US" altLang="ko-KR" sz="2400" b="1" dirty="0" smtClean="0">
                <a:latin typeface="Verdana" pitchFamily="34" charset="0"/>
              </a:rPr>
              <a:t>    machines</a:t>
            </a:r>
            <a:r>
              <a:rPr lang="en-US" altLang="ko-KR" sz="2400" dirty="0" smtClean="0">
                <a:latin typeface="Verdana" pitchFamily="34" charset="0"/>
              </a:rPr>
              <a:t> where their technology and efficiency       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levels are world class.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562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Major Compliance Issues I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323528" y="1124744"/>
            <a:ext cx="770485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Adopting the Standards of Energy Frontier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1043608" y="4797152"/>
            <a:ext cx="7128792" cy="1017991"/>
            <a:chOff x="2071696" y="0"/>
            <a:chExt cx="2857530" cy="1017991"/>
          </a:xfrm>
        </p:grpSpPr>
        <p:sp>
          <p:nvSpPr>
            <p:cNvPr id="12" name="모서리가 둥근 직사각형 11"/>
            <p:cNvSpPr/>
            <p:nvPr/>
          </p:nvSpPr>
          <p:spPr>
            <a:xfrm>
              <a:off x="2071696" y="0"/>
              <a:ext cx="2857530" cy="101799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모서리가 둥근 직사각형 4"/>
            <p:cNvSpPr/>
            <p:nvPr/>
          </p:nvSpPr>
          <p:spPr>
            <a:xfrm>
              <a:off x="2101512" y="29816"/>
              <a:ext cx="2797898" cy="9583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 latinLnBrk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kern="1200" dirty="0" smtClean="0">
                  <a:latin typeface="Verdana" pitchFamily="34" charset="0"/>
                </a:rPr>
                <a:t>What kinds of incentives will be given to Energy Frontier products?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758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Major Compliance Issues II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323528" y="1124744"/>
            <a:ext cx="84611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Accomplishments of the Standby Korea 2010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9" name="다이어그램 28"/>
          <p:cNvGraphicFramePr/>
          <p:nvPr/>
        </p:nvGraphicFramePr>
        <p:xfrm>
          <a:off x="1115616" y="1772816"/>
          <a:ext cx="676875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758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Major Compliance Issues II</a:t>
            </a: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23528" y="1124744"/>
            <a:ext cx="84611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Accomplishments of the Standby Korea 2010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6872"/>
            <a:ext cx="7776864" cy="262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5758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Major Compliance Issues II</a:t>
            </a:r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323528" y="1124744"/>
            <a:ext cx="84611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Accomplishments of the Standby Korea 2010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16832"/>
            <a:ext cx="2952328" cy="1976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844824"/>
            <a:ext cx="3024336" cy="2000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643" y="1844824"/>
            <a:ext cx="3032357" cy="203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그룹 12"/>
          <p:cNvGrpSpPr/>
          <p:nvPr/>
        </p:nvGrpSpPr>
        <p:grpSpPr>
          <a:xfrm>
            <a:off x="683568" y="4797152"/>
            <a:ext cx="7920880" cy="1017991"/>
            <a:chOff x="2071696" y="0"/>
            <a:chExt cx="2857530" cy="1017991"/>
          </a:xfrm>
        </p:grpSpPr>
        <p:sp>
          <p:nvSpPr>
            <p:cNvPr id="14" name="모서리가 둥근 직사각형 13"/>
            <p:cNvSpPr/>
            <p:nvPr/>
          </p:nvSpPr>
          <p:spPr>
            <a:xfrm>
              <a:off x="2071696" y="0"/>
              <a:ext cx="2857530" cy="101799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shade val="5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모서리가 둥근 직사각형 4"/>
            <p:cNvSpPr/>
            <p:nvPr/>
          </p:nvSpPr>
          <p:spPr>
            <a:xfrm>
              <a:off x="2101512" y="29816"/>
              <a:ext cx="2797898" cy="9583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 latinLnBrk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kern="1200" dirty="0" smtClean="0">
                  <a:latin typeface="Verdana" pitchFamily="34" charset="0"/>
                </a:rPr>
                <a:t>Can we reduce the standby power of Set top boxes?</a:t>
              </a:r>
            </a:p>
            <a:p>
              <a:pPr lvl="0" algn="ctr" defTabSz="666750" latinLnBrk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dirty="0" smtClean="0">
                  <a:latin typeface="Verdana" pitchFamily="34" charset="0"/>
                </a:rPr>
                <a:t>Do we have PLANS after Standby Korea 2010?</a:t>
              </a:r>
              <a:endParaRPr lang="en-US" altLang="ko-KR" sz="2000" b="1" kern="1200" dirty="0" smtClean="0"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991</Words>
  <Application>Microsoft Office PowerPoint</Application>
  <PresentationFormat>화면 슬라이드 쇼(4:3)</PresentationFormat>
  <Paragraphs>205</Paragraphs>
  <Slides>19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1" baseType="lpstr">
      <vt:lpstr>Office 테마</vt:lpstr>
      <vt:lpstr>비트맵 이미지</vt:lpstr>
      <vt:lpstr>Korea’s  Testing &amp; Compliance for Standards &amp; Labeling  &lt; 39th APEC EGEE&amp;C Meeting &gt;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I0029</dc:creator>
  <cp:lastModifiedBy>행복한우리집 ^^♡</cp:lastModifiedBy>
  <cp:revision>80</cp:revision>
  <dcterms:created xsi:type="dcterms:W3CDTF">2011-02-17T11:16:53Z</dcterms:created>
  <dcterms:modified xsi:type="dcterms:W3CDTF">2012-02-25T03:20:12Z</dcterms:modified>
</cp:coreProperties>
</file>