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layout3.xml" ContentType="application/vnd.openxmlformats-officedocument.drawingml.diagramLayout+xml"/>
  <Default Extension="doc" ContentType="application/msword"/>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diagrams/data1.xml" ContentType="application/vnd.openxmlformats-officedocument.drawingml.diagramData+xml"/>
  <Override PartName="/ppt/notesSlides/notesSlide5.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8"/>
  </p:notesMasterIdLst>
  <p:sldIdLst>
    <p:sldId id="277" r:id="rId2"/>
    <p:sldId id="260" r:id="rId3"/>
    <p:sldId id="257" r:id="rId4"/>
    <p:sldId id="261" r:id="rId5"/>
    <p:sldId id="262" r:id="rId6"/>
    <p:sldId id="280" r:id="rId7"/>
    <p:sldId id="263" r:id="rId8"/>
    <p:sldId id="268" r:id="rId9"/>
    <p:sldId id="269" r:id="rId10"/>
    <p:sldId id="272" r:id="rId11"/>
    <p:sldId id="273" r:id="rId12"/>
    <p:sldId id="274" r:id="rId13"/>
    <p:sldId id="275" r:id="rId14"/>
    <p:sldId id="276" r:id="rId15"/>
    <p:sldId id="278" r:id="rId16"/>
    <p:sldId id="256"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2481" autoAdjust="0"/>
  </p:normalViewPr>
  <p:slideViewPr>
    <p:cSldViewPr>
      <p:cViewPr>
        <p:scale>
          <a:sx n="80" d="100"/>
          <a:sy n="80" d="100"/>
        </p:scale>
        <p:origin x="-132" y="7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7D99E2-A085-4144-AEBD-1BB665C98FE3}" type="doc">
      <dgm:prSet loTypeId="urn:microsoft.com/office/officeart/2005/8/layout/pyramid2" loCatId="pyramid" qsTypeId="urn:microsoft.com/office/officeart/2005/8/quickstyle/simple5" qsCatId="simple" csTypeId="urn:microsoft.com/office/officeart/2005/8/colors/accent1_2" csCatId="accent1" phldr="1"/>
      <dgm:spPr/>
    </dgm:pt>
    <dgm:pt modelId="{061E6C2E-1722-4292-8413-F4BA3A89B9CE}">
      <dgm:prSet phldrT="[Text]" custT="1"/>
      <dgm:spPr/>
      <dgm:t>
        <a:bodyPr/>
        <a:lstStyle/>
        <a:p>
          <a:r>
            <a:rPr lang="id-ID" sz="1400" b="1" dirty="0" smtClean="0">
              <a:latin typeface="Tahoma" pitchFamily="34" charset="0"/>
              <a:ea typeface="Tahoma" pitchFamily="34" charset="0"/>
              <a:cs typeface="Tahoma" pitchFamily="34" charset="0"/>
            </a:rPr>
            <a:t>ENERGY EFFICIENCY</a:t>
          </a:r>
          <a:endParaRPr lang="id-ID" sz="1400" b="1" dirty="0">
            <a:latin typeface="Tahoma" pitchFamily="34" charset="0"/>
            <a:ea typeface="Tahoma" pitchFamily="34" charset="0"/>
            <a:cs typeface="Tahoma" pitchFamily="34" charset="0"/>
          </a:endParaRPr>
        </a:p>
      </dgm:t>
    </dgm:pt>
    <dgm:pt modelId="{4A2015AB-5C7B-4154-814A-D310065CB887}" type="parTrans" cxnId="{A9065DFF-3E5A-4FCD-A620-0FFD084D7B1F}">
      <dgm:prSet/>
      <dgm:spPr/>
      <dgm:t>
        <a:bodyPr/>
        <a:lstStyle/>
        <a:p>
          <a:endParaRPr lang="id-ID" sz="2400"/>
        </a:p>
      </dgm:t>
    </dgm:pt>
    <dgm:pt modelId="{7D63CF40-49AC-4DF6-932D-FD7F41944C26}" type="sibTrans" cxnId="{A9065DFF-3E5A-4FCD-A620-0FFD084D7B1F}">
      <dgm:prSet/>
      <dgm:spPr/>
      <dgm:t>
        <a:bodyPr/>
        <a:lstStyle/>
        <a:p>
          <a:endParaRPr lang="id-ID" sz="2400"/>
        </a:p>
      </dgm:t>
    </dgm:pt>
    <dgm:pt modelId="{C4E7F4D2-0E92-4B50-8215-A7ADA80825B5}">
      <dgm:prSet phldrT="[Text]" custT="1"/>
      <dgm:spPr>
        <a:ln>
          <a:prstDash val="dash"/>
        </a:ln>
      </dgm:spPr>
      <dgm:t>
        <a:bodyPr/>
        <a:lstStyle/>
        <a:p>
          <a:r>
            <a:rPr lang="id-ID" sz="1400" b="1" dirty="0" smtClean="0">
              <a:latin typeface="Tahoma" pitchFamily="34" charset="0"/>
              <a:ea typeface="Tahoma" pitchFamily="34" charset="0"/>
              <a:cs typeface="Tahoma" pitchFamily="34" charset="0"/>
            </a:rPr>
            <a:t>PERFORMANCE STANDARD</a:t>
          </a:r>
          <a:endParaRPr lang="id-ID" sz="1400" b="1" dirty="0">
            <a:latin typeface="Tahoma" pitchFamily="34" charset="0"/>
            <a:ea typeface="Tahoma" pitchFamily="34" charset="0"/>
            <a:cs typeface="Tahoma" pitchFamily="34" charset="0"/>
          </a:endParaRPr>
        </a:p>
      </dgm:t>
    </dgm:pt>
    <dgm:pt modelId="{6871A7F1-7C8F-4E80-89BA-FC00C49E63FD}" type="parTrans" cxnId="{BB750AFF-EC3D-49E1-A259-7AA01A0B01DB}">
      <dgm:prSet/>
      <dgm:spPr/>
      <dgm:t>
        <a:bodyPr/>
        <a:lstStyle/>
        <a:p>
          <a:endParaRPr lang="id-ID" sz="2400"/>
        </a:p>
      </dgm:t>
    </dgm:pt>
    <dgm:pt modelId="{521593A5-62C8-4FF4-BE05-0EBD6437CB4D}" type="sibTrans" cxnId="{BB750AFF-EC3D-49E1-A259-7AA01A0B01DB}">
      <dgm:prSet/>
      <dgm:spPr/>
      <dgm:t>
        <a:bodyPr/>
        <a:lstStyle/>
        <a:p>
          <a:endParaRPr lang="id-ID" sz="2400"/>
        </a:p>
      </dgm:t>
    </dgm:pt>
    <dgm:pt modelId="{994F1426-6A90-458E-A296-24A2E7BC121D}">
      <dgm:prSet phldrT="[Text]" custT="1"/>
      <dgm:spPr/>
      <dgm:t>
        <a:bodyPr/>
        <a:lstStyle/>
        <a:p>
          <a:r>
            <a:rPr lang="id-ID" sz="1400" b="1" dirty="0" smtClean="0">
              <a:latin typeface="Tahoma" pitchFamily="34" charset="0"/>
              <a:ea typeface="Tahoma" pitchFamily="34" charset="0"/>
              <a:cs typeface="Tahoma" pitchFamily="34" charset="0"/>
            </a:rPr>
            <a:t>SAFETY STANDARD</a:t>
          </a:r>
          <a:endParaRPr lang="id-ID" sz="1400" b="1" dirty="0">
            <a:latin typeface="Tahoma" pitchFamily="34" charset="0"/>
            <a:ea typeface="Tahoma" pitchFamily="34" charset="0"/>
            <a:cs typeface="Tahoma" pitchFamily="34" charset="0"/>
          </a:endParaRPr>
        </a:p>
      </dgm:t>
    </dgm:pt>
    <dgm:pt modelId="{EC9C9CBA-966B-4611-94F5-9CFBD546C4D7}" type="parTrans" cxnId="{BD7ACB9F-AE4D-4EC8-A965-914F43620E93}">
      <dgm:prSet/>
      <dgm:spPr/>
      <dgm:t>
        <a:bodyPr/>
        <a:lstStyle/>
        <a:p>
          <a:endParaRPr lang="id-ID" sz="2400"/>
        </a:p>
      </dgm:t>
    </dgm:pt>
    <dgm:pt modelId="{D55E55C7-4F7A-443B-BC84-149B76D9B8BA}" type="sibTrans" cxnId="{BD7ACB9F-AE4D-4EC8-A965-914F43620E93}">
      <dgm:prSet/>
      <dgm:spPr/>
      <dgm:t>
        <a:bodyPr/>
        <a:lstStyle/>
        <a:p>
          <a:endParaRPr lang="id-ID" sz="2400"/>
        </a:p>
      </dgm:t>
    </dgm:pt>
    <dgm:pt modelId="{29CB53ED-F2E9-46C9-8D21-305EB6559B6C}" type="pres">
      <dgm:prSet presAssocID="{677D99E2-A085-4144-AEBD-1BB665C98FE3}" presName="compositeShape" presStyleCnt="0">
        <dgm:presLayoutVars>
          <dgm:dir/>
          <dgm:resizeHandles/>
        </dgm:presLayoutVars>
      </dgm:prSet>
      <dgm:spPr/>
    </dgm:pt>
    <dgm:pt modelId="{9C1EDEB5-2912-47DC-84B3-A3328E285253}" type="pres">
      <dgm:prSet presAssocID="{677D99E2-A085-4144-AEBD-1BB665C98FE3}" presName="pyramid" presStyleLbl="node1" presStyleIdx="0" presStyleCnt="1" custScaleX="101374"/>
      <dgm:spPr/>
    </dgm:pt>
    <dgm:pt modelId="{03B04009-50F8-4DAD-A395-C2639D7EAE49}" type="pres">
      <dgm:prSet presAssocID="{677D99E2-A085-4144-AEBD-1BB665C98FE3}" presName="theList" presStyleCnt="0"/>
      <dgm:spPr/>
    </dgm:pt>
    <dgm:pt modelId="{4A745C86-EEB6-4EC2-99BA-B4BB6220FF22}" type="pres">
      <dgm:prSet presAssocID="{061E6C2E-1722-4292-8413-F4BA3A89B9CE}" presName="aNode" presStyleLbl="fgAcc1" presStyleIdx="0" presStyleCnt="3" custScaleX="104257" custLinFactNeighborX="-4687" custLinFactNeighborY="-52285">
        <dgm:presLayoutVars>
          <dgm:bulletEnabled val="1"/>
        </dgm:presLayoutVars>
      </dgm:prSet>
      <dgm:spPr/>
      <dgm:t>
        <a:bodyPr/>
        <a:lstStyle/>
        <a:p>
          <a:endParaRPr lang="id-ID"/>
        </a:p>
      </dgm:t>
    </dgm:pt>
    <dgm:pt modelId="{053D3B45-8DCB-4F1C-B1B7-A4A9F9431D47}" type="pres">
      <dgm:prSet presAssocID="{061E6C2E-1722-4292-8413-F4BA3A89B9CE}" presName="aSpace" presStyleCnt="0"/>
      <dgm:spPr/>
    </dgm:pt>
    <dgm:pt modelId="{3ACFC883-5B9A-4216-A400-31BCA9CCD422}" type="pres">
      <dgm:prSet presAssocID="{C4E7F4D2-0E92-4B50-8215-A7ADA80825B5}" presName="aNode" presStyleLbl="fgAcc1" presStyleIdx="1" presStyleCnt="3" custScaleX="100254" custLinFactY="7249" custLinFactNeighborY="100000">
        <dgm:presLayoutVars>
          <dgm:bulletEnabled val="1"/>
        </dgm:presLayoutVars>
      </dgm:prSet>
      <dgm:spPr/>
      <dgm:t>
        <a:bodyPr/>
        <a:lstStyle/>
        <a:p>
          <a:endParaRPr lang="id-ID"/>
        </a:p>
      </dgm:t>
    </dgm:pt>
    <dgm:pt modelId="{C2DF4E54-1B0A-4BAC-8F21-BB940D6FBB12}" type="pres">
      <dgm:prSet presAssocID="{C4E7F4D2-0E92-4B50-8215-A7ADA80825B5}" presName="aSpace" presStyleCnt="0"/>
      <dgm:spPr/>
    </dgm:pt>
    <dgm:pt modelId="{4770AD5C-B1DB-4DC4-A7FE-6054DCAF368A}" type="pres">
      <dgm:prSet presAssocID="{994F1426-6A90-458E-A296-24A2E7BC121D}" presName="aNode" presStyleLbl="fgAcc1" presStyleIdx="2" presStyleCnt="3" custScaleX="94797" custLinFactY="24006" custLinFactNeighborX="0" custLinFactNeighborY="100000">
        <dgm:presLayoutVars>
          <dgm:bulletEnabled val="1"/>
        </dgm:presLayoutVars>
      </dgm:prSet>
      <dgm:spPr/>
      <dgm:t>
        <a:bodyPr/>
        <a:lstStyle/>
        <a:p>
          <a:endParaRPr lang="id-ID"/>
        </a:p>
      </dgm:t>
    </dgm:pt>
    <dgm:pt modelId="{92ED7CAC-AFBF-4E54-B568-FF5A0B6AB11A}" type="pres">
      <dgm:prSet presAssocID="{994F1426-6A90-458E-A296-24A2E7BC121D}" presName="aSpace" presStyleCnt="0"/>
      <dgm:spPr/>
    </dgm:pt>
  </dgm:ptLst>
  <dgm:cxnLst>
    <dgm:cxn modelId="{BD7ACB9F-AE4D-4EC8-A965-914F43620E93}" srcId="{677D99E2-A085-4144-AEBD-1BB665C98FE3}" destId="{994F1426-6A90-458E-A296-24A2E7BC121D}" srcOrd="2" destOrd="0" parTransId="{EC9C9CBA-966B-4611-94F5-9CFBD546C4D7}" sibTransId="{D55E55C7-4F7A-443B-BC84-149B76D9B8BA}"/>
    <dgm:cxn modelId="{4490A5DB-DF3E-43C0-9338-38176CE4694E}" type="presOf" srcId="{C4E7F4D2-0E92-4B50-8215-A7ADA80825B5}" destId="{3ACFC883-5B9A-4216-A400-31BCA9CCD422}" srcOrd="0" destOrd="0" presId="urn:microsoft.com/office/officeart/2005/8/layout/pyramid2"/>
    <dgm:cxn modelId="{2F2609BA-63CE-4D55-B621-35410B4249F4}" type="presOf" srcId="{061E6C2E-1722-4292-8413-F4BA3A89B9CE}" destId="{4A745C86-EEB6-4EC2-99BA-B4BB6220FF22}" srcOrd="0" destOrd="0" presId="urn:microsoft.com/office/officeart/2005/8/layout/pyramid2"/>
    <dgm:cxn modelId="{04999B26-0588-4C9C-91D3-5B674E079126}" type="presOf" srcId="{677D99E2-A085-4144-AEBD-1BB665C98FE3}" destId="{29CB53ED-F2E9-46C9-8D21-305EB6559B6C}" srcOrd="0" destOrd="0" presId="urn:microsoft.com/office/officeart/2005/8/layout/pyramid2"/>
    <dgm:cxn modelId="{5CCCD672-EE6E-4056-8436-8C163F0DCCAB}" type="presOf" srcId="{994F1426-6A90-458E-A296-24A2E7BC121D}" destId="{4770AD5C-B1DB-4DC4-A7FE-6054DCAF368A}" srcOrd="0" destOrd="0" presId="urn:microsoft.com/office/officeart/2005/8/layout/pyramid2"/>
    <dgm:cxn modelId="{BB750AFF-EC3D-49E1-A259-7AA01A0B01DB}" srcId="{677D99E2-A085-4144-AEBD-1BB665C98FE3}" destId="{C4E7F4D2-0E92-4B50-8215-A7ADA80825B5}" srcOrd="1" destOrd="0" parTransId="{6871A7F1-7C8F-4E80-89BA-FC00C49E63FD}" sibTransId="{521593A5-62C8-4FF4-BE05-0EBD6437CB4D}"/>
    <dgm:cxn modelId="{A9065DFF-3E5A-4FCD-A620-0FFD084D7B1F}" srcId="{677D99E2-A085-4144-AEBD-1BB665C98FE3}" destId="{061E6C2E-1722-4292-8413-F4BA3A89B9CE}" srcOrd="0" destOrd="0" parTransId="{4A2015AB-5C7B-4154-814A-D310065CB887}" sibTransId="{7D63CF40-49AC-4DF6-932D-FD7F41944C26}"/>
    <dgm:cxn modelId="{F5D52801-4F6A-4D18-93C1-6D16DDA73FBA}" type="presParOf" srcId="{29CB53ED-F2E9-46C9-8D21-305EB6559B6C}" destId="{9C1EDEB5-2912-47DC-84B3-A3328E285253}" srcOrd="0" destOrd="0" presId="urn:microsoft.com/office/officeart/2005/8/layout/pyramid2"/>
    <dgm:cxn modelId="{D70DF255-6E64-427C-A21D-80B8360F3DB6}" type="presParOf" srcId="{29CB53ED-F2E9-46C9-8D21-305EB6559B6C}" destId="{03B04009-50F8-4DAD-A395-C2639D7EAE49}" srcOrd="1" destOrd="0" presId="urn:microsoft.com/office/officeart/2005/8/layout/pyramid2"/>
    <dgm:cxn modelId="{114F4999-1586-4CA1-889E-2460932043FD}" type="presParOf" srcId="{03B04009-50F8-4DAD-A395-C2639D7EAE49}" destId="{4A745C86-EEB6-4EC2-99BA-B4BB6220FF22}" srcOrd="0" destOrd="0" presId="urn:microsoft.com/office/officeart/2005/8/layout/pyramid2"/>
    <dgm:cxn modelId="{4583A75A-344D-43B3-B11C-9511A51B794A}" type="presParOf" srcId="{03B04009-50F8-4DAD-A395-C2639D7EAE49}" destId="{053D3B45-8DCB-4F1C-B1B7-A4A9F9431D47}" srcOrd="1" destOrd="0" presId="urn:microsoft.com/office/officeart/2005/8/layout/pyramid2"/>
    <dgm:cxn modelId="{45819EBF-675B-4B22-B72F-B673C7643BD6}" type="presParOf" srcId="{03B04009-50F8-4DAD-A395-C2639D7EAE49}" destId="{3ACFC883-5B9A-4216-A400-31BCA9CCD422}" srcOrd="2" destOrd="0" presId="urn:microsoft.com/office/officeart/2005/8/layout/pyramid2"/>
    <dgm:cxn modelId="{54E549E5-DDD4-40B9-9F58-97626C0DB27B}" type="presParOf" srcId="{03B04009-50F8-4DAD-A395-C2639D7EAE49}" destId="{C2DF4E54-1B0A-4BAC-8F21-BB940D6FBB12}" srcOrd="3" destOrd="0" presId="urn:microsoft.com/office/officeart/2005/8/layout/pyramid2"/>
    <dgm:cxn modelId="{7C7BAFBB-29CB-4206-82D5-A5037C773F64}" type="presParOf" srcId="{03B04009-50F8-4DAD-A395-C2639D7EAE49}" destId="{4770AD5C-B1DB-4DC4-A7FE-6054DCAF368A}" srcOrd="4" destOrd="0" presId="urn:microsoft.com/office/officeart/2005/8/layout/pyramid2"/>
    <dgm:cxn modelId="{F48F5ACB-9858-4643-BC07-F0345187201C}" type="presParOf" srcId="{03B04009-50F8-4DAD-A395-C2639D7EAE49}" destId="{92ED7CAC-AFBF-4E54-B568-FF5A0B6AB11A}" srcOrd="5" destOrd="0" presId="urn:microsoft.com/office/officeart/2005/8/layout/pyramid2"/>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41FF60-EBF5-42BB-86EA-843CB319437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2AA29D5-8308-4EC3-959E-4BC95E62DB68}">
      <dgm:prSet phldrT="[Text]" custT="1"/>
      <dgm:spPr/>
      <dgm:t>
        <a:bodyPr/>
        <a:lstStyle/>
        <a:p>
          <a:r>
            <a:rPr lang="en-US" sz="3200" dirty="0" smtClean="0"/>
            <a:t>LS Pro</a:t>
          </a:r>
          <a:endParaRPr lang="en-US" sz="3200" dirty="0"/>
        </a:p>
      </dgm:t>
    </dgm:pt>
    <dgm:pt modelId="{8D447C28-9CB5-4366-B3F4-40E033F95B96}" type="parTrans" cxnId="{85B8CBB4-F5E7-4D81-8730-45DBE7926980}">
      <dgm:prSet/>
      <dgm:spPr/>
      <dgm:t>
        <a:bodyPr/>
        <a:lstStyle/>
        <a:p>
          <a:endParaRPr lang="en-US"/>
        </a:p>
      </dgm:t>
    </dgm:pt>
    <dgm:pt modelId="{2FA69EDE-DF62-4859-943F-82F059E390E8}" type="sibTrans" cxnId="{85B8CBB4-F5E7-4D81-8730-45DBE7926980}">
      <dgm:prSet/>
      <dgm:spPr/>
      <dgm:t>
        <a:bodyPr/>
        <a:lstStyle/>
        <a:p>
          <a:endParaRPr lang="en-US"/>
        </a:p>
      </dgm:t>
    </dgm:pt>
    <dgm:pt modelId="{34E0B477-8083-466C-8F5D-5469B3428345}">
      <dgm:prSet phldrT="[Text]" custT="1"/>
      <dgm:spPr/>
      <dgm:t>
        <a:bodyPr/>
        <a:lstStyle/>
        <a:p>
          <a:r>
            <a:rPr lang="id-ID" sz="2000" dirty="0" smtClean="0">
              <a:latin typeface="Tahoma" pitchFamily="34" charset="0"/>
              <a:ea typeface="Tahoma" pitchFamily="34" charset="0"/>
              <a:cs typeface="Tahoma" pitchFamily="34" charset="0"/>
            </a:rPr>
            <a:t>Acredited by KAN or appointed by Government</a:t>
          </a:r>
          <a:endParaRPr lang="en-US" sz="2000" dirty="0">
            <a:latin typeface="Tahoma" pitchFamily="34" charset="0"/>
            <a:ea typeface="Tahoma" pitchFamily="34" charset="0"/>
            <a:cs typeface="Tahoma" pitchFamily="34" charset="0"/>
          </a:endParaRPr>
        </a:p>
      </dgm:t>
    </dgm:pt>
    <dgm:pt modelId="{754D3A89-EAF4-4BC4-8C38-26871A7AA08A}" type="parTrans" cxnId="{7B21B111-4BA2-479F-AD06-9158EACC9395}">
      <dgm:prSet/>
      <dgm:spPr/>
      <dgm:t>
        <a:bodyPr/>
        <a:lstStyle/>
        <a:p>
          <a:endParaRPr lang="en-US"/>
        </a:p>
      </dgm:t>
    </dgm:pt>
    <dgm:pt modelId="{C7310C91-FE3F-4FE5-800F-F412DFB27E21}" type="sibTrans" cxnId="{7B21B111-4BA2-479F-AD06-9158EACC9395}">
      <dgm:prSet/>
      <dgm:spPr/>
      <dgm:t>
        <a:bodyPr/>
        <a:lstStyle/>
        <a:p>
          <a:endParaRPr lang="en-US"/>
        </a:p>
      </dgm:t>
    </dgm:pt>
    <dgm:pt modelId="{2EE0F69F-9057-4D90-B5B8-465A0CC43FDB}">
      <dgm:prSet phldrT="[Text]" custT="1"/>
      <dgm:spPr/>
      <dgm:t>
        <a:bodyPr/>
        <a:lstStyle/>
        <a:p>
          <a:r>
            <a:rPr lang="en-US" sz="2000" dirty="0" smtClean="0">
              <a:latin typeface="Tahoma" pitchFamily="34" charset="0"/>
              <a:ea typeface="Tahoma" pitchFamily="34" charset="0"/>
              <a:cs typeface="Tahoma" pitchFamily="34" charset="0"/>
            </a:rPr>
            <a:t>Issue Product Certification.</a:t>
          </a:r>
          <a:endParaRPr lang="en-US" sz="2000" dirty="0">
            <a:latin typeface="Tahoma" pitchFamily="34" charset="0"/>
            <a:ea typeface="Tahoma" pitchFamily="34" charset="0"/>
            <a:cs typeface="Tahoma" pitchFamily="34" charset="0"/>
          </a:endParaRPr>
        </a:p>
      </dgm:t>
    </dgm:pt>
    <dgm:pt modelId="{DA8D2BD4-7374-445C-917C-89A26E83ED63}" type="parTrans" cxnId="{F6DD880D-5259-44F6-B7CF-49AF4962630B}">
      <dgm:prSet/>
      <dgm:spPr/>
      <dgm:t>
        <a:bodyPr/>
        <a:lstStyle/>
        <a:p>
          <a:endParaRPr lang="en-US"/>
        </a:p>
      </dgm:t>
    </dgm:pt>
    <dgm:pt modelId="{3CD2DD89-D183-4E3B-A69D-BD46AD80EBB8}" type="sibTrans" cxnId="{F6DD880D-5259-44F6-B7CF-49AF4962630B}">
      <dgm:prSet/>
      <dgm:spPr/>
      <dgm:t>
        <a:bodyPr/>
        <a:lstStyle/>
        <a:p>
          <a:endParaRPr lang="en-US"/>
        </a:p>
      </dgm:t>
    </dgm:pt>
    <dgm:pt modelId="{57D0000D-040E-45D2-9848-455DA0D3E335}">
      <dgm:prSet phldrT="[Text]" custT="1"/>
      <dgm:spPr/>
      <dgm:t>
        <a:bodyPr/>
        <a:lstStyle/>
        <a:p>
          <a:r>
            <a:rPr lang="en-US" sz="3200" dirty="0" smtClean="0">
              <a:latin typeface="Tahoma" pitchFamily="34" charset="0"/>
              <a:ea typeface="Tahoma" pitchFamily="34" charset="0"/>
              <a:cs typeface="Tahoma" pitchFamily="34" charset="0"/>
            </a:rPr>
            <a:t>Testing Lab</a:t>
          </a:r>
          <a:endParaRPr lang="en-US" sz="3200" dirty="0">
            <a:latin typeface="Tahoma" pitchFamily="34" charset="0"/>
            <a:ea typeface="Tahoma" pitchFamily="34" charset="0"/>
            <a:cs typeface="Tahoma" pitchFamily="34" charset="0"/>
          </a:endParaRPr>
        </a:p>
      </dgm:t>
    </dgm:pt>
    <dgm:pt modelId="{E86C3342-C0E8-4A7B-AEC0-BE5B51FBFFAD}" type="parTrans" cxnId="{2F3A9B98-0631-42C9-BA04-4892723DE17A}">
      <dgm:prSet/>
      <dgm:spPr/>
      <dgm:t>
        <a:bodyPr/>
        <a:lstStyle/>
        <a:p>
          <a:endParaRPr lang="en-US"/>
        </a:p>
      </dgm:t>
    </dgm:pt>
    <dgm:pt modelId="{9F003960-0CB6-479B-B762-2797F323598F}" type="sibTrans" cxnId="{2F3A9B98-0631-42C9-BA04-4892723DE17A}">
      <dgm:prSet/>
      <dgm:spPr/>
      <dgm:t>
        <a:bodyPr/>
        <a:lstStyle/>
        <a:p>
          <a:endParaRPr lang="en-US"/>
        </a:p>
      </dgm:t>
    </dgm:pt>
    <dgm:pt modelId="{058EAF9E-7F82-4BD9-A36A-4FFA089E3334}">
      <dgm:prSet phldrT="[Text]" custT="1"/>
      <dgm:spPr/>
      <dgm:t>
        <a:bodyPr/>
        <a:lstStyle/>
        <a:p>
          <a:r>
            <a:rPr lang="id-ID" sz="2000" dirty="0" smtClean="0">
              <a:latin typeface="Tahoma" pitchFamily="34" charset="0"/>
              <a:ea typeface="Tahoma" pitchFamily="34" charset="0"/>
              <a:cs typeface="Tahoma" pitchFamily="34" charset="0"/>
            </a:rPr>
            <a:t>Acredited  by KAN or appointed by Government</a:t>
          </a:r>
          <a:endParaRPr lang="en-US" sz="2000" dirty="0">
            <a:latin typeface="Tahoma" pitchFamily="34" charset="0"/>
            <a:ea typeface="Tahoma" pitchFamily="34" charset="0"/>
            <a:cs typeface="Tahoma" pitchFamily="34" charset="0"/>
          </a:endParaRPr>
        </a:p>
      </dgm:t>
    </dgm:pt>
    <dgm:pt modelId="{901E37E6-7FAF-4AF7-8FA1-29F9A1763A1C}" type="parTrans" cxnId="{A84C58D4-3246-420D-9806-0138C856BA10}">
      <dgm:prSet/>
      <dgm:spPr/>
      <dgm:t>
        <a:bodyPr/>
        <a:lstStyle/>
        <a:p>
          <a:endParaRPr lang="en-US"/>
        </a:p>
      </dgm:t>
    </dgm:pt>
    <dgm:pt modelId="{A4A0D106-2F0B-4D04-8044-FC40E8F7E841}" type="sibTrans" cxnId="{A84C58D4-3246-420D-9806-0138C856BA10}">
      <dgm:prSet/>
      <dgm:spPr/>
      <dgm:t>
        <a:bodyPr/>
        <a:lstStyle/>
        <a:p>
          <a:endParaRPr lang="en-US"/>
        </a:p>
      </dgm:t>
    </dgm:pt>
    <dgm:pt modelId="{15DF1FA1-BE84-4F9F-8064-5C10E3BFEADC}">
      <dgm:prSet phldrT="[Text]" custT="1"/>
      <dgm:spPr/>
      <dgm:t>
        <a:bodyPr/>
        <a:lstStyle/>
        <a:p>
          <a:r>
            <a:rPr lang="en-US" sz="2000" dirty="0" smtClean="0">
              <a:latin typeface="Tahoma" pitchFamily="34" charset="0"/>
              <a:ea typeface="Tahoma" pitchFamily="34" charset="0"/>
              <a:cs typeface="Tahoma" pitchFamily="34" charset="0"/>
            </a:rPr>
            <a:t>Verify Testing Result.</a:t>
          </a:r>
          <a:endParaRPr lang="en-US" sz="2000" dirty="0">
            <a:latin typeface="Tahoma" pitchFamily="34" charset="0"/>
            <a:ea typeface="Tahoma" pitchFamily="34" charset="0"/>
            <a:cs typeface="Tahoma" pitchFamily="34" charset="0"/>
          </a:endParaRPr>
        </a:p>
      </dgm:t>
    </dgm:pt>
    <dgm:pt modelId="{C60BF019-02D6-4B7E-B8B2-622A6A214AC0}" type="parTrans" cxnId="{FF3FB6CB-4910-435E-A395-F98A5EE8B8AA}">
      <dgm:prSet/>
      <dgm:spPr/>
      <dgm:t>
        <a:bodyPr/>
        <a:lstStyle/>
        <a:p>
          <a:endParaRPr lang="en-US"/>
        </a:p>
      </dgm:t>
    </dgm:pt>
    <dgm:pt modelId="{7F3D5494-5A5E-4388-A208-0E613AB882F3}" type="sibTrans" cxnId="{FF3FB6CB-4910-435E-A395-F98A5EE8B8AA}">
      <dgm:prSet/>
      <dgm:spPr/>
      <dgm:t>
        <a:bodyPr/>
        <a:lstStyle/>
        <a:p>
          <a:endParaRPr lang="en-US"/>
        </a:p>
      </dgm:t>
    </dgm:pt>
    <dgm:pt modelId="{9D13B9A5-E25D-478C-A395-F6B9268D6772}">
      <dgm:prSet phldrT="[Text]" custT="1"/>
      <dgm:spPr/>
      <dgm:t>
        <a:bodyPr/>
        <a:lstStyle/>
        <a:p>
          <a:r>
            <a:rPr lang="en-US" sz="2000" dirty="0" smtClean="0">
              <a:latin typeface="Tahoma" pitchFamily="34" charset="0"/>
              <a:ea typeface="Tahoma" pitchFamily="34" charset="0"/>
              <a:cs typeface="Tahoma" pitchFamily="34" charset="0"/>
            </a:rPr>
            <a:t>Issue Testing Result &amp; Opinion.</a:t>
          </a:r>
          <a:endParaRPr lang="en-US" sz="2000" dirty="0">
            <a:latin typeface="Tahoma" pitchFamily="34" charset="0"/>
            <a:ea typeface="Tahoma" pitchFamily="34" charset="0"/>
            <a:cs typeface="Tahoma" pitchFamily="34" charset="0"/>
          </a:endParaRPr>
        </a:p>
      </dgm:t>
    </dgm:pt>
    <dgm:pt modelId="{FD7E5AC9-4537-4860-86C1-71C72DD656E5}" type="parTrans" cxnId="{06F3646F-68C3-4448-AFE9-37468CA5AA71}">
      <dgm:prSet/>
      <dgm:spPr/>
      <dgm:t>
        <a:bodyPr/>
        <a:lstStyle/>
        <a:p>
          <a:endParaRPr lang="en-US"/>
        </a:p>
      </dgm:t>
    </dgm:pt>
    <dgm:pt modelId="{A2E7C3DD-5DFF-4151-B689-D47E32EE5F80}" type="sibTrans" cxnId="{06F3646F-68C3-4448-AFE9-37468CA5AA71}">
      <dgm:prSet/>
      <dgm:spPr/>
      <dgm:t>
        <a:bodyPr/>
        <a:lstStyle/>
        <a:p>
          <a:endParaRPr lang="en-US"/>
        </a:p>
      </dgm:t>
    </dgm:pt>
    <dgm:pt modelId="{422BFADE-24AC-4805-B789-384C443AA656}">
      <dgm:prSet phldrT="[Text]" custT="1"/>
      <dgm:spPr/>
      <dgm:t>
        <a:bodyPr/>
        <a:lstStyle/>
        <a:p>
          <a:r>
            <a:rPr lang="en-US" sz="2000" dirty="0" smtClean="0">
              <a:latin typeface="Tahoma" pitchFamily="34" charset="0"/>
              <a:ea typeface="Tahoma" pitchFamily="34" charset="0"/>
              <a:cs typeface="Tahoma" pitchFamily="34" charset="0"/>
            </a:rPr>
            <a:t>Arrange Testing.</a:t>
          </a:r>
          <a:endParaRPr lang="en-US" sz="2000" dirty="0">
            <a:latin typeface="Tahoma" pitchFamily="34" charset="0"/>
            <a:ea typeface="Tahoma" pitchFamily="34" charset="0"/>
            <a:cs typeface="Tahoma" pitchFamily="34" charset="0"/>
          </a:endParaRPr>
        </a:p>
      </dgm:t>
    </dgm:pt>
    <dgm:pt modelId="{733196E5-E7BE-481A-8AE2-F01C710F7DB5}" type="parTrans" cxnId="{14A428EE-42A0-4170-8783-393C1577BA24}">
      <dgm:prSet/>
      <dgm:spPr/>
      <dgm:t>
        <a:bodyPr/>
        <a:lstStyle/>
        <a:p>
          <a:endParaRPr lang="en-US"/>
        </a:p>
      </dgm:t>
    </dgm:pt>
    <dgm:pt modelId="{53A8BD5D-692C-451C-B111-C29C75A4B569}" type="sibTrans" cxnId="{14A428EE-42A0-4170-8783-393C1577BA24}">
      <dgm:prSet/>
      <dgm:spPr/>
      <dgm:t>
        <a:bodyPr/>
        <a:lstStyle/>
        <a:p>
          <a:endParaRPr lang="en-US"/>
        </a:p>
      </dgm:t>
    </dgm:pt>
    <dgm:pt modelId="{51B42DAC-14CB-4EAC-9875-D31583905A78}">
      <dgm:prSet phldrT="[Text]" custT="1"/>
      <dgm:spPr/>
      <dgm:t>
        <a:bodyPr/>
        <a:lstStyle/>
        <a:p>
          <a:endParaRPr lang="en-US" sz="2000" dirty="0">
            <a:latin typeface="Tahoma" pitchFamily="34" charset="0"/>
            <a:ea typeface="Tahoma" pitchFamily="34" charset="0"/>
            <a:cs typeface="Tahoma" pitchFamily="34" charset="0"/>
          </a:endParaRPr>
        </a:p>
      </dgm:t>
    </dgm:pt>
    <dgm:pt modelId="{04DB6A7F-CEB1-4B5F-A910-0441D44B53C6}" type="parTrans" cxnId="{5E6AC889-4C06-4322-8F08-B62937B1BA29}">
      <dgm:prSet/>
      <dgm:spPr/>
      <dgm:t>
        <a:bodyPr/>
        <a:lstStyle/>
        <a:p>
          <a:endParaRPr lang="en-US"/>
        </a:p>
      </dgm:t>
    </dgm:pt>
    <dgm:pt modelId="{C5EC0991-36C7-40F6-B0EF-75739319F238}" type="sibTrans" cxnId="{5E6AC889-4C06-4322-8F08-B62937B1BA29}">
      <dgm:prSet/>
      <dgm:spPr/>
      <dgm:t>
        <a:bodyPr/>
        <a:lstStyle/>
        <a:p>
          <a:endParaRPr lang="en-US"/>
        </a:p>
      </dgm:t>
    </dgm:pt>
    <dgm:pt modelId="{5A642B80-12A7-4CAE-810B-662CAA5C6B48}">
      <dgm:prSet phldrT="[Text]" custT="1"/>
      <dgm:spPr/>
      <dgm:t>
        <a:bodyPr/>
        <a:lstStyle/>
        <a:p>
          <a:r>
            <a:rPr lang="en-US" sz="2000" dirty="0" smtClean="0">
              <a:latin typeface="Tahoma" pitchFamily="34" charset="0"/>
              <a:ea typeface="Tahoma" pitchFamily="34" charset="0"/>
              <a:cs typeface="Tahoma" pitchFamily="34" charset="0"/>
            </a:rPr>
            <a:t>Independent</a:t>
          </a:r>
          <a:endParaRPr lang="en-US" sz="2000" dirty="0">
            <a:latin typeface="Tahoma" pitchFamily="34" charset="0"/>
            <a:ea typeface="Tahoma" pitchFamily="34" charset="0"/>
            <a:cs typeface="Tahoma" pitchFamily="34" charset="0"/>
          </a:endParaRPr>
        </a:p>
      </dgm:t>
    </dgm:pt>
    <dgm:pt modelId="{B5AFBE5B-6D45-4F2C-8F19-8D61A64E2F01}" type="parTrans" cxnId="{54F27A0C-59E0-49D4-811E-ACFD2D6DAFBF}">
      <dgm:prSet/>
      <dgm:spPr/>
      <dgm:t>
        <a:bodyPr/>
        <a:lstStyle/>
        <a:p>
          <a:endParaRPr lang="en-US"/>
        </a:p>
      </dgm:t>
    </dgm:pt>
    <dgm:pt modelId="{480557FC-6590-49A0-BCDE-96EE9C4405D0}" type="sibTrans" cxnId="{54F27A0C-59E0-49D4-811E-ACFD2D6DAFBF}">
      <dgm:prSet/>
      <dgm:spPr/>
      <dgm:t>
        <a:bodyPr/>
        <a:lstStyle/>
        <a:p>
          <a:endParaRPr lang="en-US"/>
        </a:p>
      </dgm:t>
    </dgm:pt>
    <dgm:pt modelId="{F60F75F1-DA0B-4BD9-BA7E-6268409E0BA6}">
      <dgm:prSet phldrT="[Text]" custT="1"/>
      <dgm:spPr/>
      <dgm:t>
        <a:bodyPr/>
        <a:lstStyle/>
        <a:p>
          <a:r>
            <a:rPr lang="id-ID" sz="2000" dirty="0" smtClean="0">
              <a:latin typeface="Tahoma" pitchFamily="34" charset="0"/>
              <a:ea typeface="Tahoma" pitchFamily="34" charset="0"/>
              <a:cs typeface="Tahoma" pitchFamily="34" charset="0"/>
            </a:rPr>
            <a:t>C</a:t>
          </a:r>
          <a:r>
            <a:rPr lang="en-US" sz="2000" dirty="0" smtClean="0">
              <a:latin typeface="Tahoma" pitchFamily="34" charset="0"/>
              <a:ea typeface="Tahoma" pitchFamily="34" charset="0"/>
              <a:cs typeface="Tahoma" pitchFamily="34" charset="0"/>
            </a:rPr>
            <a:t>heck &amp; ensure all provided data  are correct.</a:t>
          </a:r>
          <a:endParaRPr lang="en-US" sz="2000" dirty="0">
            <a:latin typeface="Tahoma" pitchFamily="34" charset="0"/>
            <a:ea typeface="Tahoma" pitchFamily="34" charset="0"/>
            <a:cs typeface="Tahoma" pitchFamily="34" charset="0"/>
          </a:endParaRPr>
        </a:p>
      </dgm:t>
    </dgm:pt>
    <dgm:pt modelId="{30C50F03-E04D-485D-AA90-6708712C4B8C}" type="parTrans" cxnId="{31FBECB3-7BD2-4E41-B246-D1FBC52AD27B}">
      <dgm:prSet/>
      <dgm:spPr/>
      <dgm:t>
        <a:bodyPr/>
        <a:lstStyle/>
        <a:p>
          <a:endParaRPr lang="en-GB"/>
        </a:p>
      </dgm:t>
    </dgm:pt>
    <dgm:pt modelId="{3D67BE78-A2D7-46E9-AFA5-C03627F7E4F7}" type="sibTrans" cxnId="{31FBECB3-7BD2-4E41-B246-D1FBC52AD27B}">
      <dgm:prSet/>
      <dgm:spPr/>
      <dgm:t>
        <a:bodyPr/>
        <a:lstStyle/>
        <a:p>
          <a:endParaRPr lang="en-GB"/>
        </a:p>
      </dgm:t>
    </dgm:pt>
    <dgm:pt modelId="{91D04051-82C2-4E28-9F8A-4F2B17208CD4}">
      <dgm:prSet phldrT="[Text]" custT="1"/>
      <dgm:spPr/>
      <dgm:t>
        <a:bodyPr/>
        <a:lstStyle/>
        <a:p>
          <a:r>
            <a:rPr lang="id-ID" sz="2000" dirty="0" smtClean="0">
              <a:latin typeface="Tahoma" pitchFamily="34" charset="0"/>
              <a:ea typeface="Tahoma" pitchFamily="34" charset="0"/>
              <a:cs typeface="Tahoma" pitchFamily="34" charset="0"/>
            </a:rPr>
            <a:t>P</a:t>
          </a:r>
          <a:r>
            <a:rPr lang="en-US" sz="2000" dirty="0" err="1" smtClean="0">
              <a:latin typeface="Tahoma" pitchFamily="34" charset="0"/>
              <a:ea typeface="Tahoma" pitchFamily="34" charset="0"/>
              <a:cs typeface="Tahoma" pitchFamily="34" charset="0"/>
            </a:rPr>
            <a:t>erform</a:t>
          </a:r>
          <a:r>
            <a:rPr lang="en-US" sz="2000" dirty="0" smtClean="0">
              <a:latin typeface="Tahoma" pitchFamily="34" charset="0"/>
              <a:ea typeface="Tahoma" pitchFamily="34" charset="0"/>
              <a:cs typeface="Tahoma" pitchFamily="34" charset="0"/>
            </a:rPr>
            <a:t> Testing</a:t>
          </a:r>
          <a:r>
            <a:rPr lang="id-ID" sz="2000" dirty="0" smtClean="0">
              <a:latin typeface="Tahoma" pitchFamily="34" charset="0"/>
              <a:ea typeface="Tahoma" pitchFamily="34" charset="0"/>
              <a:cs typeface="Tahoma" pitchFamily="34" charset="0"/>
            </a:rPr>
            <a:t> based on Testing Standard  and criteria</a:t>
          </a:r>
          <a:r>
            <a:rPr lang="en-US" sz="2000" dirty="0" smtClean="0">
              <a:latin typeface="Tahoma" pitchFamily="34" charset="0"/>
              <a:ea typeface="Tahoma" pitchFamily="34" charset="0"/>
              <a:cs typeface="Tahoma" pitchFamily="34" charset="0"/>
            </a:rPr>
            <a:t>.</a:t>
          </a:r>
          <a:endParaRPr lang="en-US" sz="2000" dirty="0">
            <a:latin typeface="Tahoma" pitchFamily="34" charset="0"/>
            <a:ea typeface="Tahoma" pitchFamily="34" charset="0"/>
            <a:cs typeface="Tahoma" pitchFamily="34" charset="0"/>
          </a:endParaRPr>
        </a:p>
      </dgm:t>
    </dgm:pt>
    <dgm:pt modelId="{526304DC-4283-41BA-A842-4A811371E48D}" type="parTrans" cxnId="{47ADC51C-26ED-4146-A430-6714C6FF8C4A}">
      <dgm:prSet/>
      <dgm:spPr/>
      <dgm:t>
        <a:bodyPr/>
        <a:lstStyle/>
        <a:p>
          <a:endParaRPr lang="en-GB"/>
        </a:p>
      </dgm:t>
    </dgm:pt>
    <dgm:pt modelId="{0CF4A703-9DFF-4D34-9C0C-17B1C1C6B8F8}" type="sibTrans" cxnId="{47ADC51C-26ED-4146-A430-6714C6FF8C4A}">
      <dgm:prSet/>
      <dgm:spPr/>
      <dgm:t>
        <a:bodyPr/>
        <a:lstStyle/>
        <a:p>
          <a:endParaRPr lang="en-GB"/>
        </a:p>
      </dgm:t>
    </dgm:pt>
    <dgm:pt modelId="{CB4DC035-9151-444A-9109-3D426A2A00BE}" type="pres">
      <dgm:prSet presAssocID="{A141FF60-EBF5-42BB-86EA-843CB3194378}" presName="Name0" presStyleCnt="0">
        <dgm:presLayoutVars>
          <dgm:dir/>
          <dgm:animLvl val="lvl"/>
          <dgm:resizeHandles val="exact"/>
        </dgm:presLayoutVars>
      </dgm:prSet>
      <dgm:spPr/>
      <dgm:t>
        <a:bodyPr/>
        <a:lstStyle/>
        <a:p>
          <a:endParaRPr lang="en-US"/>
        </a:p>
      </dgm:t>
    </dgm:pt>
    <dgm:pt modelId="{2A9E0299-AEE1-4975-8C7B-55C801688B0D}" type="pres">
      <dgm:prSet presAssocID="{42AA29D5-8308-4EC3-959E-4BC95E62DB68}" presName="composite" presStyleCnt="0"/>
      <dgm:spPr/>
    </dgm:pt>
    <dgm:pt modelId="{C232D279-2DB3-4FAD-96AB-0AB4AC464E96}" type="pres">
      <dgm:prSet presAssocID="{42AA29D5-8308-4EC3-959E-4BC95E62DB68}" presName="parTx" presStyleLbl="alignNode1" presStyleIdx="0" presStyleCnt="2" custFlipVert="0" custScaleY="89738">
        <dgm:presLayoutVars>
          <dgm:chMax val="0"/>
          <dgm:chPref val="0"/>
          <dgm:bulletEnabled val="1"/>
        </dgm:presLayoutVars>
      </dgm:prSet>
      <dgm:spPr/>
      <dgm:t>
        <a:bodyPr/>
        <a:lstStyle/>
        <a:p>
          <a:endParaRPr lang="en-US"/>
        </a:p>
      </dgm:t>
    </dgm:pt>
    <dgm:pt modelId="{49E57E7B-6C45-42D7-B5F7-7A94F4C8EBC6}" type="pres">
      <dgm:prSet presAssocID="{42AA29D5-8308-4EC3-959E-4BC95E62DB68}" presName="desTx" presStyleLbl="alignAccFollowNode1" presStyleIdx="0" presStyleCnt="2">
        <dgm:presLayoutVars>
          <dgm:bulletEnabled val="1"/>
        </dgm:presLayoutVars>
      </dgm:prSet>
      <dgm:spPr/>
      <dgm:t>
        <a:bodyPr/>
        <a:lstStyle/>
        <a:p>
          <a:endParaRPr lang="en-US"/>
        </a:p>
      </dgm:t>
    </dgm:pt>
    <dgm:pt modelId="{8406F1ED-D5E8-43C3-91ED-082D8361892B}" type="pres">
      <dgm:prSet presAssocID="{2FA69EDE-DF62-4859-943F-82F059E390E8}" presName="space" presStyleCnt="0"/>
      <dgm:spPr/>
    </dgm:pt>
    <dgm:pt modelId="{0B8C794E-6684-4039-AC14-6DAC9C0F5A05}" type="pres">
      <dgm:prSet presAssocID="{57D0000D-040E-45D2-9848-455DA0D3E335}" presName="composite" presStyleCnt="0"/>
      <dgm:spPr/>
    </dgm:pt>
    <dgm:pt modelId="{874CA3B0-72C1-4791-AAD4-1693F0964E63}" type="pres">
      <dgm:prSet presAssocID="{57D0000D-040E-45D2-9848-455DA0D3E335}" presName="parTx" presStyleLbl="alignNode1" presStyleIdx="1" presStyleCnt="2">
        <dgm:presLayoutVars>
          <dgm:chMax val="0"/>
          <dgm:chPref val="0"/>
          <dgm:bulletEnabled val="1"/>
        </dgm:presLayoutVars>
      </dgm:prSet>
      <dgm:spPr/>
      <dgm:t>
        <a:bodyPr/>
        <a:lstStyle/>
        <a:p>
          <a:endParaRPr lang="en-US"/>
        </a:p>
      </dgm:t>
    </dgm:pt>
    <dgm:pt modelId="{8FF3C9D8-4684-4C0F-AC97-185213EB5AD5}" type="pres">
      <dgm:prSet presAssocID="{57D0000D-040E-45D2-9848-455DA0D3E335}" presName="desTx" presStyleLbl="alignAccFollowNode1" presStyleIdx="1" presStyleCnt="2">
        <dgm:presLayoutVars>
          <dgm:bulletEnabled val="1"/>
        </dgm:presLayoutVars>
      </dgm:prSet>
      <dgm:spPr/>
      <dgm:t>
        <a:bodyPr/>
        <a:lstStyle/>
        <a:p>
          <a:endParaRPr lang="en-US"/>
        </a:p>
      </dgm:t>
    </dgm:pt>
  </dgm:ptLst>
  <dgm:cxnLst>
    <dgm:cxn modelId="{41CB1230-271C-4EF1-8B4F-FDCA90A28D14}" type="presOf" srcId="{5A642B80-12A7-4CAE-810B-662CAA5C6B48}" destId="{8FF3C9D8-4684-4C0F-AC97-185213EB5AD5}" srcOrd="0" destOrd="3" presId="urn:microsoft.com/office/officeart/2005/8/layout/hList1"/>
    <dgm:cxn modelId="{7B21B111-4BA2-479F-AD06-9158EACC9395}" srcId="{42AA29D5-8308-4EC3-959E-4BC95E62DB68}" destId="{34E0B477-8083-466C-8F5D-5469B3428345}" srcOrd="0" destOrd="0" parTransId="{754D3A89-EAF4-4BC4-8C38-26871A7AA08A}" sibTransId="{C7310C91-FE3F-4FE5-800F-F412DFB27E21}"/>
    <dgm:cxn modelId="{54F27A0C-59E0-49D4-811E-ACFD2D6DAFBF}" srcId="{57D0000D-040E-45D2-9848-455DA0D3E335}" destId="{5A642B80-12A7-4CAE-810B-662CAA5C6B48}" srcOrd="3" destOrd="0" parTransId="{B5AFBE5B-6D45-4F2C-8F19-8D61A64E2F01}" sibTransId="{480557FC-6590-49A0-BCDE-96EE9C4405D0}"/>
    <dgm:cxn modelId="{25BC3626-9CB7-420E-A80C-C7C32231378B}" type="presOf" srcId="{57D0000D-040E-45D2-9848-455DA0D3E335}" destId="{874CA3B0-72C1-4791-AAD4-1693F0964E63}" srcOrd="0" destOrd="0" presId="urn:microsoft.com/office/officeart/2005/8/layout/hList1"/>
    <dgm:cxn modelId="{06F3646F-68C3-4448-AFE9-37468CA5AA71}" srcId="{57D0000D-040E-45D2-9848-455DA0D3E335}" destId="{9D13B9A5-E25D-478C-A395-F6B9268D6772}" srcOrd="2" destOrd="0" parTransId="{FD7E5AC9-4537-4860-86C1-71C72DD656E5}" sibTransId="{A2E7C3DD-5DFF-4151-B689-D47E32EE5F80}"/>
    <dgm:cxn modelId="{DB1DF6A1-58DB-4A00-8BA0-183FEF88C763}" type="presOf" srcId="{058EAF9E-7F82-4BD9-A36A-4FFA089E3334}" destId="{8FF3C9D8-4684-4C0F-AC97-185213EB5AD5}" srcOrd="0" destOrd="0" presId="urn:microsoft.com/office/officeart/2005/8/layout/hList1"/>
    <dgm:cxn modelId="{31FBECB3-7BD2-4E41-B246-D1FBC52AD27B}" srcId="{42AA29D5-8308-4EC3-959E-4BC95E62DB68}" destId="{F60F75F1-DA0B-4BD9-BA7E-6268409E0BA6}" srcOrd="1" destOrd="0" parTransId="{30C50F03-E04D-485D-AA90-6708712C4B8C}" sibTransId="{3D67BE78-A2D7-46E9-AFA5-C03627F7E4F7}"/>
    <dgm:cxn modelId="{2F3A9B98-0631-42C9-BA04-4892723DE17A}" srcId="{A141FF60-EBF5-42BB-86EA-843CB3194378}" destId="{57D0000D-040E-45D2-9848-455DA0D3E335}" srcOrd="1" destOrd="0" parTransId="{E86C3342-C0E8-4A7B-AEC0-BE5B51FBFFAD}" sibTransId="{9F003960-0CB6-479B-B762-2797F323598F}"/>
    <dgm:cxn modelId="{F88F1611-835D-495D-A043-72A731070E3E}" type="presOf" srcId="{42AA29D5-8308-4EC3-959E-4BC95E62DB68}" destId="{C232D279-2DB3-4FAD-96AB-0AB4AC464E96}" srcOrd="0" destOrd="0" presId="urn:microsoft.com/office/officeart/2005/8/layout/hList1"/>
    <dgm:cxn modelId="{5E6AC889-4C06-4322-8F08-B62937B1BA29}" srcId="{57D0000D-040E-45D2-9848-455DA0D3E335}" destId="{51B42DAC-14CB-4EAC-9875-D31583905A78}" srcOrd="4" destOrd="0" parTransId="{04DB6A7F-CEB1-4B5F-A910-0441D44B53C6}" sibTransId="{C5EC0991-36C7-40F6-B0EF-75739319F238}"/>
    <dgm:cxn modelId="{14A428EE-42A0-4170-8783-393C1577BA24}" srcId="{42AA29D5-8308-4EC3-959E-4BC95E62DB68}" destId="{422BFADE-24AC-4805-B789-384C443AA656}" srcOrd="2" destOrd="0" parTransId="{733196E5-E7BE-481A-8AE2-F01C710F7DB5}" sibTransId="{53A8BD5D-692C-451C-B111-C29C75A4B569}"/>
    <dgm:cxn modelId="{47ADC51C-26ED-4146-A430-6714C6FF8C4A}" srcId="{57D0000D-040E-45D2-9848-455DA0D3E335}" destId="{91D04051-82C2-4E28-9F8A-4F2B17208CD4}" srcOrd="1" destOrd="0" parTransId="{526304DC-4283-41BA-A842-4A811371E48D}" sibTransId="{0CF4A703-9DFF-4D34-9C0C-17B1C1C6B8F8}"/>
    <dgm:cxn modelId="{61B5A8AC-FBF1-49F7-A0B9-BCCC05F69FFF}" type="presOf" srcId="{9D13B9A5-E25D-478C-A395-F6B9268D6772}" destId="{8FF3C9D8-4684-4C0F-AC97-185213EB5AD5}" srcOrd="0" destOrd="2" presId="urn:microsoft.com/office/officeart/2005/8/layout/hList1"/>
    <dgm:cxn modelId="{FF3FB6CB-4910-435E-A395-F98A5EE8B8AA}" srcId="{42AA29D5-8308-4EC3-959E-4BC95E62DB68}" destId="{15DF1FA1-BE84-4F9F-8064-5C10E3BFEADC}" srcOrd="3" destOrd="0" parTransId="{C60BF019-02D6-4B7E-B8B2-622A6A214AC0}" sibTransId="{7F3D5494-5A5E-4388-A208-0E613AB882F3}"/>
    <dgm:cxn modelId="{F6DD880D-5259-44F6-B7CF-49AF4962630B}" srcId="{42AA29D5-8308-4EC3-959E-4BC95E62DB68}" destId="{2EE0F69F-9057-4D90-B5B8-465A0CC43FDB}" srcOrd="4" destOrd="0" parTransId="{DA8D2BD4-7374-445C-917C-89A26E83ED63}" sibTransId="{3CD2DD89-D183-4E3B-A69D-BD46AD80EBB8}"/>
    <dgm:cxn modelId="{0802A817-FAC1-4E20-9093-85FAE9A10272}" type="presOf" srcId="{A141FF60-EBF5-42BB-86EA-843CB3194378}" destId="{CB4DC035-9151-444A-9109-3D426A2A00BE}" srcOrd="0" destOrd="0" presId="urn:microsoft.com/office/officeart/2005/8/layout/hList1"/>
    <dgm:cxn modelId="{1C19ABF4-9435-4A91-8F7A-A7D4A96C50E8}" type="presOf" srcId="{F60F75F1-DA0B-4BD9-BA7E-6268409E0BA6}" destId="{49E57E7B-6C45-42D7-B5F7-7A94F4C8EBC6}" srcOrd="0" destOrd="1" presId="urn:microsoft.com/office/officeart/2005/8/layout/hList1"/>
    <dgm:cxn modelId="{A84C58D4-3246-420D-9806-0138C856BA10}" srcId="{57D0000D-040E-45D2-9848-455DA0D3E335}" destId="{058EAF9E-7F82-4BD9-A36A-4FFA089E3334}" srcOrd="0" destOrd="0" parTransId="{901E37E6-7FAF-4AF7-8FA1-29F9A1763A1C}" sibTransId="{A4A0D106-2F0B-4D04-8044-FC40E8F7E841}"/>
    <dgm:cxn modelId="{85B8CBB4-F5E7-4D81-8730-45DBE7926980}" srcId="{A141FF60-EBF5-42BB-86EA-843CB3194378}" destId="{42AA29D5-8308-4EC3-959E-4BC95E62DB68}" srcOrd="0" destOrd="0" parTransId="{8D447C28-9CB5-4366-B3F4-40E033F95B96}" sibTransId="{2FA69EDE-DF62-4859-943F-82F059E390E8}"/>
    <dgm:cxn modelId="{07DA05CA-0708-4B57-AAAE-51445F902149}" type="presOf" srcId="{422BFADE-24AC-4805-B789-384C443AA656}" destId="{49E57E7B-6C45-42D7-B5F7-7A94F4C8EBC6}" srcOrd="0" destOrd="2" presId="urn:microsoft.com/office/officeart/2005/8/layout/hList1"/>
    <dgm:cxn modelId="{58A275BD-28C3-418F-81C2-36224E9B7D90}" type="presOf" srcId="{15DF1FA1-BE84-4F9F-8064-5C10E3BFEADC}" destId="{49E57E7B-6C45-42D7-B5F7-7A94F4C8EBC6}" srcOrd="0" destOrd="3" presId="urn:microsoft.com/office/officeart/2005/8/layout/hList1"/>
    <dgm:cxn modelId="{13530CEF-D8E6-4DB9-8CD1-0238F75FC23E}" type="presOf" srcId="{51B42DAC-14CB-4EAC-9875-D31583905A78}" destId="{8FF3C9D8-4684-4C0F-AC97-185213EB5AD5}" srcOrd="0" destOrd="4" presId="urn:microsoft.com/office/officeart/2005/8/layout/hList1"/>
    <dgm:cxn modelId="{5FF62D70-C0B1-4258-8960-F53372AF6F5B}" type="presOf" srcId="{2EE0F69F-9057-4D90-B5B8-465A0CC43FDB}" destId="{49E57E7B-6C45-42D7-B5F7-7A94F4C8EBC6}" srcOrd="0" destOrd="4" presId="urn:microsoft.com/office/officeart/2005/8/layout/hList1"/>
    <dgm:cxn modelId="{4C5CDE96-B379-4642-AEDE-F4A195169289}" type="presOf" srcId="{34E0B477-8083-466C-8F5D-5469B3428345}" destId="{49E57E7B-6C45-42D7-B5F7-7A94F4C8EBC6}" srcOrd="0" destOrd="0" presId="urn:microsoft.com/office/officeart/2005/8/layout/hList1"/>
    <dgm:cxn modelId="{1775D44D-15D0-4283-A2CA-13A1E9EB3356}" type="presOf" srcId="{91D04051-82C2-4E28-9F8A-4F2B17208CD4}" destId="{8FF3C9D8-4684-4C0F-AC97-185213EB5AD5}" srcOrd="0" destOrd="1" presId="urn:microsoft.com/office/officeart/2005/8/layout/hList1"/>
    <dgm:cxn modelId="{D906FB9D-6375-45B7-B002-D06C5B906CCF}" type="presParOf" srcId="{CB4DC035-9151-444A-9109-3D426A2A00BE}" destId="{2A9E0299-AEE1-4975-8C7B-55C801688B0D}" srcOrd="0" destOrd="0" presId="urn:microsoft.com/office/officeart/2005/8/layout/hList1"/>
    <dgm:cxn modelId="{653E79A9-6D25-4C7C-B7B0-56A05EA763FC}" type="presParOf" srcId="{2A9E0299-AEE1-4975-8C7B-55C801688B0D}" destId="{C232D279-2DB3-4FAD-96AB-0AB4AC464E96}" srcOrd="0" destOrd="0" presId="urn:microsoft.com/office/officeart/2005/8/layout/hList1"/>
    <dgm:cxn modelId="{BD16E75D-6C51-4773-AA0F-D8E53905469C}" type="presParOf" srcId="{2A9E0299-AEE1-4975-8C7B-55C801688B0D}" destId="{49E57E7B-6C45-42D7-B5F7-7A94F4C8EBC6}" srcOrd="1" destOrd="0" presId="urn:microsoft.com/office/officeart/2005/8/layout/hList1"/>
    <dgm:cxn modelId="{EFB25C68-6C0F-4CA1-B82B-A3A63DE49017}" type="presParOf" srcId="{CB4DC035-9151-444A-9109-3D426A2A00BE}" destId="{8406F1ED-D5E8-43C3-91ED-082D8361892B}" srcOrd="1" destOrd="0" presId="urn:microsoft.com/office/officeart/2005/8/layout/hList1"/>
    <dgm:cxn modelId="{D2C10890-7AF6-4997-AFF3-6F6421960749}" type="presParOf" srcId="{CB4DC035-9151-444A-9109-3D426A2A00BE}" destId="{0B8C794E-6684-4039-AC14-6DAC9C0F5A05}" srcOrd="2" destOrd="0" presId="urn:microsoft.com/office/officeart/2005/8/layout/hList1"/>
    <dgm:cxn modelId="{9D75431F-38CA-4079-AE8C-A088147736E5}" type="presParOf" srcId="{0B8C794E-6684-4039-AC14-6DAC9C0F5A05}" destId="{874CA3B0-72C1-4791-AAD4-1693F0964E63}" srcOrd="0" destOrd="0" presId="urn:microsoft.com/office/officeart/2005/8/layout/hList1"/>
    <dgm:cxn modelId="{4269CCD2-37CA-4F97-B31F-3E6C4012A0AB}" type="presParOf" srcId="{0B8C794E-6684-4039-AC14-6DAC9C0F5A05}" destId="{8FF3C9D8-4684-4C0F-AC97-185213EB5AD5}"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17EFF1-EB84-4BED-97D8-21D8FF70ED01}" type="doc">
      <dgm:prSet loTypeId="urn:microsoft.com/office/officeart/2005/8/layout/vList6" loCatId="list" qsTypeId="urn:microsoft.com/office/officeart/2005/8/quickstyle/3d3" qsCatId="3D" csTypeId="urn:microsoft.com/office/officeart/2005/8/colors/accent1_2" csCatId="accent1" phldr="1"/>
      <dgm:spPr/>
      <dgm:t>
        <a:bodyPr/>
        <a:lstStyle/>
        <a:p>
          <a:endParaRPr lang="id-ID"/>
        </a:p>
      </dgm:t>
    </dgm:pt>
    <dgm:pt modelId="{B7CCD3B4-CAB0-40A1-90E5-5992DCE99217}">
      <dgm:prSet phldrT="[Text]"/>
      <dgm:spPr/>
      <dgm:t>
        <a:bodyPr/>
        <a:lstStyle/>
        <a:p>
          <a:r>
            <a:rPr lang="id-ID" dirty="0" smtClean="0">
              <a:latin typeface="Tahoma" pitchFamily="34" charset="0"/>
              <a:ea typeface="Tahoma" pitchFamily="34" charset="0"/>
              <a:cs typeface="Tahoma" pitchFamily="34" charset="0"/>
            </a:rPr>
            <a:t>Government</a:t>
          </a:r>
          <a:endParaRPr lang="id-ID" dirty="0">
            <a:latin typeface="Tahoma" pitchFamily="34" charset="0"/>
            <a:ea typeface="Tahoma" pitchFamily="34" charset="0"/>
            <a:cs typeface="Tahoma" pitchFamily="34" charset="0"/>
          </a:endParaRPr>
        </a:p>
      </dgm:t>
    </dgm:pt>
    <dgm:pt modelId="{D6A9C9E1-8914-4465-AE8D-443544F36D34}" type="parTrans" cxnId="{29E47B79-D51C-4662-B688-7E543CC81EEE}">
      <dgm:prSet/>
      <dgm:spPr/>
      <dgm:t>
        <a:bodyPr/>
        <a:lstStyle/>
        <a:p>
          <a:endParaRPr lang="id-ID">
            <a:latin typeface="Tahoma" pitchFamily="34" charset="0"/>
            <a:ea typeface="Tahoma" pitchFamily="34" charset="0"/>
            <a:cs typeface="Tahoma" pitchFamily="34" charset="0"/>
          </a:endParaRPr>
        </a:p>
      </dgm:t>
    </dgm:pt>
    <dgm:pt modelId="{D99CF3FB-20A0-4B7A-BFE7-75F24D4AD51D}" type="sibTrans" cxnId="{29E47B79-D51C-4662-B688-7E543CC81EEE}">
      <dgm:prSet/>
      <dgm:spPr/>
      <dgm:t>
        <a:bodyPr/>
        <a:lstStyle/>
        <a:p>
          <a:endParaRPr lang="id-ID">
            <a:latin typeface="Tahoma" pitchFamily="34" charset="0"/>
            <a:ea typeface="Tahoma" pitchFamily="34" charset="0"/>
            <a:cs typeface="Tahoma" pitchFamily="34" charset="0"/>
          </a:endParaRPr>
        </a:p>
      </dgm:t>
    </dgm:pt>
    <dgm:pt modelId="{641F8286-718A-4A1B-8806-DC0EF7667101}">
      <dgm:prSet phldrT="[Text]"/>
      <dgm:spPr/>
      <dgm:t>
        <a:bodyPr/>
        <a:lstStyle/>
        <a:p>
          <a:pPr marL="457200" indent="-274638"/>
          <a:r>
            <a:rPr lang="id-ID" dirty="0" smtClean="0">
              <a:latin typeface="Tahoma" pitchFamily="34" charset="0"/>
              <a:ea typeface="Tahoma" pitchFamily="34" charset="0"/>
              <a:cs typeface="Tahoma" pitchFamily="34" charset="0"/>
            </a:rPr>
            <a:t>P3TKEBTKE</a:t>
          </a:r>
          <a:endParaRPr lang="id-ID" dirty="0">
            <a:latin typeface="Tahoma" pitchFamily="34" charset="0"/>
            <a:ea typeface="Tahoma" pitchFamily="34" charset="0"/>
            <a:cs typeface="Tahoma" pitchFamily="34" charset="0"/>
          </a:endParaRPr>
        </a:p>
      </dgm:t>
    </dgm:pt>
    <dgm:pt modelId="{16FC6428-7709-4811-9343-C53AA5BBD619}" type="parTrans" cxnId="{EDCED127-C764-40EC-B5E5-0CA0B62AC0D8}">
      <dgm:prSet/>
      <dgm:spPr/>
      <dgm:t>
        <a:bodyPr/>
        <a:lstStyle/>
        <a:p>
          <a:endParaRPr lang="id-ID">
            <a:latin typeface="Tahoma" pitchFamily="34" charset="0"/>
            <a:ea typeface="Tahoma" pitchFamily="34" charset="0"/>
            <a:cs typeface="Tahoma" pitchFamily="34" charset="0"/>
          </a:endParaRPr>
        </a:p>
      </dgm:t>
    </dgm:pt>
    <dgm:pt modelId="{E480E4DC-8796-4041-B396-A6E6EEC8084B}" type="sibTrans" cxnId="{EDCED127-C764-40EC-B5E5-0CA0B62AC0D8}">
      <dgm:prSet/>
      <dgm:spPr/>
      <dgm:t>
        <a:bodyPr/>
        <a:lstStyle/>
        <a:p>
          <a:endParaRPr lang="id-ID">
            <a:latin typeface="Tahoma" pitchFamily="34" charset="0"/>
            <a:ea typeface="Tahoma" pitchFamily="34" charset="0"/>
            <a:cs typeface="Tahoma" pitchFamily="34" charset="0"/>
          </a:endParaRPr>
        </a:p>
      </dgm:t>
    </dgm:pt>
    <dgm:pt modelId="{F2FD017E-1AC1-4CCE-8C98-335C99020836}">
      <dgm:prSet phldrT="[Text]"/>
      <dgm:spPr/>
      <dgm:t>
        <a:bodyPr/>
        <a:lstStyle/>
        <a:p>
          <a:r>
            <a:rPr lang="id-ID" dirty="0" smtClean="0">
              <a:latin typeface="Tahoma" pitchFamily="34" charset="0"/>
              <a:ea typeface="Tahoma" pitchFamily="34" charset="0"/>
              <a:cs typeface="Tahoma" pitchFamily="34" charset="0"/>
            </a:rPr>
            <a:t>Private</a:t>
          </a:r>
          <a:endParaRPr lang="id-ID" dirty="0">
            <a:latin typeface="Tahoma" pitchFamily="34" charset="0"/>
            <a:ea typeface="Tahoma" pitchFamily="34" charset="0"/>
            <a:cs typeface="Tahoma" pitchFamily="34" charset="0"/>
          </a:endParaRPr>
        </a:p>
      </dgm:t>
    </dgm:pt>
    <dgm:pt modelId="{34436C51-BD2B-4BED-AA8E-8530B1ADA679}" type="parTrans" cxnId="{7E2F686B-6B44-4594-B835-46453BFBEC1A}">
      <dgm:prSet/>
      <dgm:spPr/>
      <dgm:t>
        <a:bodyPr/>
        <a:lstStyle/>
        <a:p>
          <a:endParaRPr lang="id-ID">
            <a:latin typeface="Tahoma" pitchFamily="34" charset="0"/>
            <a:ea typeface="Tahoma" pitchFamily="34" charset="0"/>
            <a:cs typeface="Tahoma" pitchFamily="34" charset="0"/>
          </a:endParaRPr>
        </a:p>
      </dgm:t>
    </dgm:pt>
    <dgm:pt modelId="{BFFF03C6-EBF5-45A7-BAAB-C5B57F7CA91B}" type="sibTrans" cxnId="{7E2F686B-6B44-4594-B835-46453BFBEC1A}">
      <dgm:prSet/>
      <dgm:spPr/>
      <dgm:t>
        <a:bodyPr/>
        <a:lstStyle/>
        <a:p>
          <a:endParaRPr lang="id-ID">
            <a:latin typeface="Tahoma" pitchFamily="34" charset="0"/>
            <a:ea typeface="Tahoma" pitchFamily="34" charset="0"/>
            <a:cs typeface="Tahoma" pitchFamily="34" charset="0"/>
          </a:endParaRPr>
        </a:p>
      </dgm:t>
    </dgm:pt>
    <dgm:pt modelId="{E0D05891-F852-49BE-AEFE-F19554FBA4C5}">
      <dgm:prSet phldrT="[Text]"/>
      <dgm:spPr/>
      <dgm:t>
        <a:bodyPr/>
        <a:lstStyle/>
        <a:p>
          <a:pPr marL="457200" indent="-274638"/>
          <a:r>
            <a:rPr lang="id-ID" dirty="0" smtClean="0">
              <a:latin typeface="Tahoma" pitchFamily="34" charset="0"/>
              <a:ea typeface="Tahoma" pitchFamily="34" charset="0"/>
              <a:cs typeface="Tahoma" pitchFamily="34" charset="0"/>
            </a:rPr>
            <a:t>PT Sucofindo</a:t>
          </a:r>
          <a:endParaRPr lang="id-ID" dirty="0">
            <a:latin typeface="Tahoma" pitchFamily="34" charset="0"/>
            <a:ea typeface="Tahoma" pitchFamily="34" charset="0"/>
            <a:cs typeface="Tahoma" pitchFamily="34" charset="0"/>
          </a:endParaRPr>
        </a:p>
      </dgm:t>
    </dgm:pt>
    <dgm:pt modelId="{4ABE601E-78CC-425D-A321-C472C3296EC9}" type="parTrans" cxnId="{16A164C3-4264-416C-91D5-329B92A88EBE}">
      <dgm:prSet/>
      <dgm:spPr/>
      <dgm:t>
        <a:bodyPr/>
        <a:lstStyle/>
        <a:p>
          <a:endParaRPr lang="id-ID">
            <a:latin typeface="Tahoma" pitchFamily="34" charset="0"/>
            <a:ea typeface="Tahoma" pitchFamily="34" charset="0"/>
            <a:cs typeface="Tahoma" pitchFamily="34" charset="0"/>
          </a:endParaRPr>
        </a:p>
      </dgm:t>
    </dgm:pt>
    <dgm:pt modelId="{1EB8E09C-4BC1-4757-A33D-A482D8B323CB}" type="sibTrans" cxnId="{16A164C3-4264-416C-91D5-329B92A88EBE}">
      <dgm:prSet/>
      <dgm:spPr/>
      <dgm:t>
        <a:bodyPr/>
        <a:lstStyle/>
        <a:p>
          <a:endParaRPr lang="id-ID">
            <a:latin typeface="Tahoma" pitchFamily="34" charset="0"/>
            <a:ea typeface="Tahoma" pitchFamily="34" charset="0"/>
            <a:cs typeface="Tahoma" pitchFamily="34" charset="0"/>
          </a:endParaRPr>
        </a:p>
      </dgm:t>
    </dgm:pt>
    <dgm:pt modelId="{A0961825-605C-4821-9555-8CB87F23BD77}">
      <dgm:prSet phldrT="[Text]"/>
      <dgm:spPr/>
      <dgm:t>
        <a:bodyPr/>
        <a:lstStyle/>
        <a:p>
          <a:pPr marL="457200" indent="-274638"/>
          <a:r>
            <a:rPr lang="id-ID" dirty="0" smtClean="0">
              <a:latin typeface="Tahoma" pitchFamily="34" charset="0"/>
              <a:ea typeface="Tahoma" pitchFamily="34" charset="0"/>
              <a:cs typeface="Tahoma" pitchFamily="34" charset="0"/>
            </a:rPr>
            <a:t>PT Panasonic</a:t>
          </a:r>
          <a:endParaRPr lang="id-ID" dirty="0">
            <a:latin typeface="Tahoma" pitchFamily="34" charset="0"/>
            <a:ea typeface="Tahoma" pitchFamily="34" charset="0"/>
            <a:cs typeface="Tahoma" pitchFamily="34" charset="0"/>
          </a:endParaRPr>
        </a:p>
      </dgm:t>
    </dgm:pt>
    <dgm:pt modelId="{0887F725-8E56-485B-BDFB-F97B4A641044}" type="parTrans" cxnId="{5BE03CBD-806C-4C38-B3B1-4428A93748BC}">
      <dgm:prSet/>
      <dgm:spPr/>
      <dgm:t>
        <a:bodyPr/>
        <a:lstStyle/>
        <a:p>
          <a:endParaRPr lang="id-ID">
            <a:latin typeface="Tahoma" pitchFamily="34" charset="0"/>
            <a:ea typeface="Tahoma" pitchFamily="34" charset="0"/>
            <a:cs typeface="Tahoma" pitchFamily="34" charset="0"/>
          </a:endParaRPr>
        </a:p>
      </dgm:t>
    </dgm:pt>
    <dgm:pt modelId="{4BEB3F55-4585-4856-AB24-17A32EC29548}" type="sibTrans" cxnId="{5BE03CBD-806C-4C38-B3B1-4428A93748BC}">
      <dgm:prSet/>
      <dgm:spPr/>
      <dgm:t>
        <a:bodyPr/>
        <a:lstStyle/>
        <a:p>
          <a:endParaRPr lang="id-ID">
            <a:latin typeface="Tahoma" pitchFamily="34" charset="0"/>
            <a:ea typeface="Tahoma" pitchFamily="34" charset="0"/>
            <a:cs typeface="Tahoma" pitchFamily="34" charset="0"/>
          </a:endParaRPr>
        </a:p>
      </dgm:t>
    </dgm:pt>
    <dgm:pt modelId="{6E2287C9-D17D-4FC5-B54D-51EDE81CA6AD}">
      <dgm:prSet phldrT="[Text]"/>
      <dgm:spPr/>
      <dgm:t>
        <a:bodyPr/>
        <a:lstStyle/>
        <a:p>
          <a:pPr marL="457200" indent="-274638"/>
          <a:r>
            <a:rPr lang="id-ID" dirty="0" smtClean="0">
              <a:latin typeface="Tahoma" pitchFamily="34" charset="0"/>
              <a:ea typeface="Tahoma" pitchFamily="34" charset="0"/>
              <a:cs typeface="Tahoma" pitchFamily="34" charset="0"/>
            </a:rPr>
            <a:t>B4T</a:t>
          </a:r>
          <a:endParaRPr lang="id-ID" dirty="0">
            <a:latin typeface="Tahoma" pitchFamily="34" charset="0"/>
            <a:ea typeface="Tahoma" pitchFamily="34" charset="0"/>
            <a:cs typeface="Tahoma" pitchFamily="34" charset="0"/>
          </a:endParaRPr>
        </a:p>
      </dgm:t>
    </dgm:pt>
    <dgm:pt modelId="{E8AA84F6-0736-43F3-8D8A-869B01C4386F}" type="parTrans" cxnId="{236AAB81-3F05-4F46-96A9-DB47436F2353}">
      <dgm:prSet/>
      <dgm:spPr/>
      <dgm:t>
        <a:bodyPr/>
        <a:lstStyle/>
        <a:p>
          <a:endParaRPr lang="id-ID">
            <a:latin typeface="Tahoma" pitchFamily="34" charset="0"/>
            <a:ea typeface="Tahoma" pitchFamily="34" charset="0"/>
            <a:cs typeface="Tahoma" pitchFamily="34" charset="0"/>
          </a:endParaRPr>
        </a:p>
      </dgm:t>
    </dgm:pt>
    <dgm:pt modelId="{A6EF17F7-CBB7-45A1-B713-0E691C9CDD54}" type="sibTrans" cxnId="{236AAB81-3F05-4F46-96A9-DB47436F2353}">
      <dgm:prSet/>
      <dgm:spPr/>
      <dgm:t>
        <a:bodyPr/>
        <a:lstStyle/>
        <a:p>
          <a:endParaRPr lang="id-ID">
            <a:latin typeface="Tahoma" pitchFamily="34" charset="0"/>
            <a:ea typeface="Tahoma" pitchFamily="34" charset="0"/>
            <a:cs typeface="Tahoma" pitchFamily="34" charset="0"/>
          </a:endParaRPr>
        </a:p>
      </dgm:t>
    </dgm:pt>
    <dgm:pt modelId="{CC18D44C-A8C0-4EBE-8BD7-BCB2A7BE9522}">
      <dgm:prSet phldrT="[Text]"/>
      <dgm:spPr/>
      <dgm:t>
        <a:bodyPr/>
        <a:lstStyle/>
        <a:p>
          <a:pPr marL="457200" indent="-274638"/>
          <a:r>
            <a:rPr lang="id-ID" dirty="0" smtClean="0">
              <a:latin typeface="Tahoma" pitchFamily="34" charset="0"/>
              <a:ea typeface="Tahoma" pitchFamily="34" charset="0"/>
              <a:cs typeface="Tahoma" pitchFamily="34" charset="0"/>
            </a:rPr>
            <a:t>BPPT</a:t>
          </a:r>
          <a:endParaRPr lang="id-ID" dirty="0">
            <a:latin typeface="Tahoma" pitchFamily="34" charset="0"/>
            <a:ea typeface="Tahoma" pitchFamily="34" charset="0"/>
            <a:cs typeface="Tahoma" pitchFamily="34" charset="0"/>
          </a:endParaRPr>
        </a:p>
      </dgm:t>
    </dgm:pt>
    <dgm:pt modelId="{5B03423A-18D9-4431-AC7D-9FCA80467E23}" type="parTrans" cxnId="{AA4AB7E6-5CB5-4E5C-96D4-C5DEA9D79F95}">
      <dgm:prSet/>
      <dgm:spPr/>
      <dgm:t>
        <a:bodyPr/>
        <a:lstStyle/>
        <a:p>
          <a:endParaRPr lang="id-ID">
            <a:latin typeface="Tahoma" pitchFamily="34" charset="0"/>
            <a:ea typeface="Tahoma" pitchFamily="34" charset="0"/>
            <a:cs typeface="Tahoma" pitchFamily="34" charset="0"/>
          </a:endParaRPr>
        </a:p>
      </dgm:t>
    </dgm:pt>
    <dgm:pt modelId="{D03D7FF6-D51B-410F-BB3D-9CD36181990E}" type="sibTrans" cxnId="{AA4AB7E6-5CB5-4E5C-96D4-C5DEA9D79F95}">
      <dgm:prSet/>
      <dgm:spPr/>
      <dgm:t>
        <a:bodyPr/>
        <a:lstStyle/>
        <a:p>
          <a:endParaRPr lang="id-ID">
            <a:latin typeface="Tahoma" pitchFamily="34" charset="0"/>
            <a:ea typeface="Tahoma" pitchFamily="34" charset="0"/>
            <a:cs typeface="Tahoma" pitchFamily="34" charset="0"/>
          </a:endParaRPr>
        </a:p>
      </dgm:t>
    </dgm:pt>
    <dgm:pt modelId="{973B5ABB-15B1-4822-931E-79E03536E1B5}">
      <dgm:prSet phldrT="[Text]"/>
      <dgm:spPr/>
      <dgm:t>
        <a:bodyPr/>
        <a:lstStyle/>
        <a:p>
          <a:pPr marL="457200" indent="-274638"/>
          <a:r>
            <a:rPr lang="id-ID" dirty="0" smtClean="0">
              <a:latin typeface="Tahoma" pitchFamily="34" charset="0"/>
              <a:ea typeface="Tahoma" pitchFamily="34" charset="0"/>
              <a:cs typeface="Tahoma" pitchFamily="34" charset="0"/>
            </a:rPr>
            <a:t>LIPI</a:t>
          </a:r>
          <a:endParaRPr lang="id-ID" dirty="0">
            <a:latin typeface="Tahoma" pitchFamily="34" charset="0"/>
            <a:ea typeface="Tahoma" pitchFamily="34" charset="0"/>
            <a:cs typeface="Tahoma" pitchFamily="34" charset="0"/>
          </a:endParaRPr>
        </a:p>
      </dgm:t>
    </dgm:pt>
    <dgm:pt modelId="{B3D6E33A-BBAC-4145-B050-6DB4B4A25A0D}" type="parTrans" cxnId="{C19C1139-0F1E-4FEE-ADDE-048A77DC7142}">
      <dgm:prSet/>
      <dgm:spPr/>
      <dgm:t>
        <a:bodyPr/>
        <a:lstStyle/>
        <a:p>
          <a:endParaRPr lang="id-ID">
            <a:latin typeface="Tahoma" pitchFamily="34" charset="0"/>
            <a:ea typeface="Tahoma" pitchFamily="34" charset="0"/>
            <a:cs typeface="Tahoma" pitchFamily="34" charset="0"/>
          </a:endParaRPr>
        </a:p>
      </dgm:t>
    </dgm:pt>
    <dgm:pt modelId="{9964EBF3-6FBA-47B2-A532-6E6B5C1673FC}" type="sibTrans" cxnId="{C19C1139-0F1E-4FEE-ADDE-048A77DC7142}">
      <dgm:prSet/>
      <dgm:spPr/>
      <dgm:t>
        <a:bodyPr/>
        <a:lstStyle/>
        <a:p>
          <a:endParaRPr lang="id-ID">
            <a:latin typeface="Tahoma" pitchFamily="34" charset="0"/>
            <a:ea typeface="Tahoma" pitchFamily="34" charset="0"/>
            <a:cs typeface="Tahoma" pitchFamily="34" charset="0"/>
          </a:endParaRPr>
        </a:p>
      </dgm:t>
    </dgm:pt>
    <dgm:pt modelId="{4C74577B-903B-40AC-8551-00B27855D76E}">
      <dgm:prSet phldrT="[Text]"/>
      <dgm:spPr/>
      <dgm:t>
        <a:bodyPr/>
        <a:lstStyle/>
        <a:p>
          <a:pPr marL="457200" indent="-274638"/>
          <a:r>
            <a:rPr lang="id-ID" dirty="0" smtClean="0">
              <a:latin typeface="Tahoma" pitchFamily="34" charset="0"/>
              <a:ea typeface="Tahoma" pitchFamily="34" charset="0"/>
              <a:cs typeface="Tahoma" pitchFamily="34" charset="0"/>
            </a:rPr>
            <a:t>BPMB</a:t>
          </a:r>
          <a:endParaRPr lang="id-ID" dirty="0">
            <a:latin typeface="Tahoma" pitchFamily="34" charset="0"/>
            <a:ea typeface="Tahoma" pitchFamily="34" charset="0"/>
            <a:cs typeface="Tahoma" pitchFamily="34" charset="0"/>
          </a:endParaRPr>
        </a:p>
      </dgm:t>
    </dgm:pt>
    <dgm:pt modelId="{57740751-533D-4FF4-A7DE-7FAD4954550E}" type="parTrans" cxnId="{29FB9CC9-AF28-4D94-BF4E-13F6EF730C2E}">
      <dgm:prSet/>
      <dgm:spPr/>
      <dgm:t>
        <a:bodyPr/>
        <a:lstStyle/>
        <a:p>
          <a:endParaRPr lang="id-ID">
            <a:latin typeface="Tahoma" pitchFamily="34" charset="0"/>
            <a:ea typeface="Tahoma" pitchFamily="34" charset="0"/>
            <a:cs typeface="Tahoma" pitchFamily="34" charset="0"/>
          </a:endParaRPr>
        </a:p>
      </dgm:t>
    </dgm:pt>
    <dgm:pt modelId="{5223D977-E36F-49BA-BF3F-08812413277C}" type="sibTrans" cxnId="{29FB9CC9-AF28-4D94-BF4E-13F6EF730C2E}">
      <dgm:prSet/>
      <dgm:spPr/>
      <dgm:t>
        <a:bodyPr/>
        <a:lstStyle/>
        <a:p>
          <a:endParaRPr lang="id-ID">
            <a:latin typeface="Tahoma" pitchFamily="34" charset="0"/>
            <a:ea typeface="Tahoma" pitchFamily="34" charset="0"/>
            <a:cs typeface="Tahoma" pitchFamily="34" charset="0"/>
          </a:endParaRPr>
        </a:p>
      </dgm:t>
    </dgm:pt>
    <dgm:pt modelId="{E5B2994B-C993-4F6A-8AF9-0E201204A56F}">
      <dgm:prSet phldrT="[Text]"/>
      <dgm:spPr/>
      <dgm:t>
        <a:bodyPr/>
        <a:lstStyle/>
        <a:p>
          <a:pPr marL="457200" indent="-274638"/>
          <a:r>
            <a:rPr lang="id-ID" dirty="0" smtClean="0">
              <a:latin typeface="Tahoma" pitchFamily="34" charset="0"/>
              <a:ea typeface="Tahoma" pitchFamily="34" charset="0"/>
              <a:cs typeface="Tahoma" pitchFamily="34" charset="0"/>
            </a:rPr>
            <a:t>PT Polytron</a:t>
          </a:r>
          <a:endParaRPr lang="id-ID" dirty="0">
            <a:latin typeface="Tahoma" pitchFamily="34" charset="0"/>
            <a:ea typeface="Tahoma" pitchFamily="34" charset="0"/>
            <a:cs typeface="Tahoma" pitchFamily="34" charset="0"/>
          </a:endParaRPr>
        </a:p>
      </dgm:t>
    </dgm:pt>
    <dgm:pt modelId="{B4B29DEF-E8D1-4A98-B46C-EE76919B16FB}" type="parTrans" cxnId="{CB142ACA-37C4-476B-8909-D5077A1E0758}">
      <dgm:prSet/>
      <dgm:spPr/>
      <dgm:t>
        <a:bodyPr/>
        <a:lstStyle/>
        <a:p>
          <a:endParaRPr lang="id-ID"/>
        </a:p>
      </dgm:t>
    </dgm:pt>
    <dgm:pt modelId="{2595BCB9-9D99-48D3-9EA6-11F90FB39F87}" type="sibTrans" cxnId="{CB142ACA-37C4-476B-8909-D5077A1E0758}">
      <dgm:prSet/>
      <dgm:spPr/>
      <dgm:t>
        <a:bodyPr/>
        <a:lstStyle/>
        <a:p>
          <a:endParaRPr lang="id-ID"/>
        </a:p>
      </dgm:t>
    </dgm:pt>
    <dgm:pt modelId="{791D703A-06B6-4008-A768-81F56CAFDF9E}">
      <dgm:prSet phldrT="[Text]"/>
      <dgm:spPr/>
      <dgm:t>
        <a:bodyPr/>
        <a:lstStyle/>
        <a:p>
          <a:pPr marL="457200" indent="-274638"/>
          <a:r>
            <a:rPr lang="id-ID" dirty="0" smtClean="0">
              <a:latin typeface="Tahoma" pitchFamily="34" charset="0"/>
              <a:ea typeface="Tahoma" pitchFamily="34" charset="0"/>
              <a:cs typeface="Tahoma" pitchFamily="34" charset="0"/>
            </a:rPr>
            <a:t>Baristan</a:t>
          </a:r>
          <a:endParaRPr lang="id-ID" dirty="0">
            <a:latin typeface="Tahoma" pitchFamily="34" charset="0"/>
            <a:ea typeface="Tahoma" pitchFamily="34" charset="0"/>
            <a:cs typeface="Tahoma" pitchFamily="34" charset="0"/>
          </a:endParaRPr>
        </a:p>
      </dgm:t>
    </dgm:pt>
    <dgm:pt modelId="{4FDF2308-E6DE-49A3-85B0-71C35451AC85}" type="parTrans" cxnId="{E1DFDE3A-8638-48A6-822F-6E1D47FC10C6}">
      <dgm:prSet/>
      <dgm:spPr/>
      <dgm:t>
        <a:bodyPr/>
        <a:lstStyle/>
        <a:p>
          <a:endParaRPr lang="id-ID"/>
        </a:p>
      </dgm:t>
    </dgm:pt>
    <dgm:pt modelId="{A4004305-4416-4FA5-8DE5-F15C895A2171}" type="sibTrans" cxnId="{E1DFDE3A-8638-48A6-822F-6E1D47FC10C6}">
      <dgm:prSet/>
      <dgm:spPr/>
      <dgm:t>
        <a:bodyPr/>
        <a:lstStyle/>
        <a:p>
          <a:endParaRPr lang="id-ID"/>
        </a:p>
      </dgm:t>
    </dgm:pt>
    <dgm:pt modelId="{F58EF803-CBC0-4885-B0A3-213BB1ED2FA9}">
      <dgm:prSet phldrT="[Text]"/>
      <dgm:spPr/>
      <dgm:t>
        <a:bodyPr/>
        <a:lstStyle/>
        <a:p>
          <a:pPr marL="457200" indent="-274638"/>
          <a:r>
            <a:rPr lang="id-ID" dirty="0" smtClean="0">
              <a:latin typeface="Tahoma" pitchFamily="34" charset="0"/>
              <a:ea typeface="Tahoma" pitchFamily="34" charset="0"/>
              <a:cs typeface="Tahoma" pitchFamily="34" charset="0"/>
            </a:rPr>
            <a:t>PLN LitBang</a:t>
          </a:r>
          <a:endParaRPr lang="id-ID" dirty="0">
            <a:latin typeface="Tahoma" pitchFamily="34" charset="0"/>
            <a:ea typeface="Tahoma" pitchFamily="34" charset="0"/>
            <a:cs typeface="Tahoma" pitchFamily="34" charset="0"/>
          </a:endParaRPr>
        </a:p>
      </dgm:t>
    </dgm:pt>
    <dgm:pt modelId="{98A0F830-5513-4456-BB9C-916A78D29FFE}" type="parTrans" cxnId="{1EB703C2-0ACD-47AA-BA78-858B5380296C}">
      <dgm:prSet/>
      <dgm:spPr/>
      <dgm:t>
        <a:bodyPr/>
        <a:lstStyle/>
        <a:p>
          <a:endParaRPr lang="id-ID"/>
        </a:p>
      </dgm:t>
    </dgm:pt>
    <dgm:pt modelId="{0E58D3BB-8F5C-4BBF-B15E-160E5C48FD39}" type="sibTrans" cxnId="{1EB703C2-0ACD-47AA-BA78-858B5380296C}">
      <dgm:prSet/>
      <dgm:spPr/>
      <dgm:t>
        <a:bodyPr/>
        <a:lstStyle/>
        <a:p>
          <a:endParaRPr lang="id-ID"/>
        </a:p>
      </dgm:t>
    </dgm:pt>
    <dgm:pt modelId="{5B05B801-18E2-4569-A068-F7BCA1E472F6}">
      <dgm:prSet phldrT="[Text]"/>
      <dgm:spPr/>
      <dgm:t>
        <a:bodyPr/>
        <a:lstStyle/>
        <a:p>
          <a:pPr marL="457200" indent="-274638"/>
          <a:endParaRPr lang="id-ID" dirty="0">
            <a:latin typeface="Tahoma" pitchFamily="34" charset="0"/>
            <a:ea typeface="Tahoma" pitchFamily="34" charset="0"/>
            <a:cs typeface="Tahoma" pitchFamily="34" charset="0"/>
          </a:endParaRPr>
        </a:p>
      </dgm:t>
    </dgm:pt>
    <dgm:pt modelId="{4745B6F8-91FC-43A9-9554-21C0673A8EB3}" type="parTrans" cxnId="{A77D4A6E-A2AA-4932-B1E1-7FADA1F1B9A6}">
      <dgm:prSet/>
      <dgm:spPr/>
      <dgm:t>
        <a:bodyPr/>
        <a:lstStyle/>
        <a:p>
          <a:endParaRPr lang="en-US"/>
        </a:p>
      </dgm:t>
    </dgm:pt>
    <dgm:pt modelId="{E6ACCAE5-A760-4FAC-A42A-9E10874F4B7B}" type="sibTrans" cxnId="{A77D4A6E-A2AA-4932-B1E1-7FADA1F1B9A6}">
      <dgm:prSet/>
      <dgm:spPr/>
      <dgm:t>
        <a:bodyPr/>
        <a:lstStyle/>
        <a:p>
          <a:endParaRPr lang="en-US"/>
        </a:p>
      </dgm:t>
    </dgm:pt>
    <dgm:pt modelId="{88B0B4B6-BB1B-4292-A82C-8237A0351AE5}" type="pres">
      <dgm:prSet presAssocID="{6A17EFF1-EB84-4BED-97D8-21D8FF70ED01}" presName="Name0" presStyleCnt="0">
        <dgm:presLayoutVars>
          <dgm:dir/>
          <dgm:animLvl val="lvl"/>
          <dgm:resizeHandles/>
        </dgm:presLayoutVars>
      </dgm:prSet>
      <dgm:spPr/>
      <dgm:t>
        <a:bodyPr/>
        <a:lstStyle/>
        <a:p>
          <a:endParaRPr lang="en-US"/>
        </a:p>
      </dgm:t>
    </dgm:pt>
    <dgm:pt modelId="{36647FC4-F90D-4F0D-8EF4-FE42D6AA0EAF}" type="pres">
      <dgm:prSet presAssocID="{B7CCD3B4-CAB0-40A1-90E5-5992DCE99217}" presName="linNode" presStyleCnt="0"/>
      <dgm:spPr/>
      <dgm:t>
        <a:bodyPr/>
        <a:lstStyle/>
        <a:p>
          <a:endParaRPr lang="id-ID"/>
        </a:p>
      </dgm:t>
    </dgm:pt>
    <dgm:pt modelId="{96EEFA66-6509-40BF-AB08-AAC6426745A3}" type="pres">
      <dgm:prSet presAssocID="{B7CCD3B4-CAB0-40A1-90E5-5992DCE99217}" presName="parentShp" presStyleLbl="node1" presStyleIdx="0" presStyleCnt="2">
        <dgm:presLayoutVars>
          <dgm:bulletEnabled val="1"/>
        </dgm:presLayoutVars>
      </dgm:prSet>
      <dgm:spPr/>
      <dgm:t>
        <a:bodyPr/>
        <a:lstStyle/>
        <a:p>
          <a:endParaRPr lang="en-US"/>
        </a:p>
      </dgm:t>
    </dgm:pt>
    <dgm:pt modelId="{080F34EB-F117-45DC-A3B4-85339A070131}" type="pres">
      <dgm:prSet presAssocID="{B7CCD3B4-CAB0-40A1-90E5-5992DCE99217}" presName="childShp" presStyleLbl="bgAccFollowNode1" presStyleIdx="0" presStyleCnt="2">
        <dgm:presLayoutVars>
          <dgm:bulletEnabled val="1"/>
        </dgm:presLayoutVars>
      </dgm:prSet>
      <dgm:spPr/>
      <dgm:t>
        <a:bodyPr/>
        <a:lstStyle/>
        <a:p>
          <a:endParaRPr lang="en-US"/>
        </a:p>
      </dgm:t>
    </dgm:pt>
    <dgm:pt modelId="{C101D31F-F485-4936-962A-0B4C7FF48049}" type="pres">
      <dgm:prSet presAssocID="{D99CF3FB-20A0-4B7A-BFE7-75F24D4AD51D}" presName="spacing" presStyleCnt="0"/>
      <dgm:spPr/>
      <dgm:t>
        <a:bodyPr/>
        <a:lstStyle/>
        <a:p>
          <a:endParaRPr lang="id-ID"/>
        </a:p>
      </dgm:t>
    </dgm:pt>
    <dgm:pt modelId="{1AC300C8-844C-4FCB-B539-EAE86A4CD41B}" type="pres">
      <dgm:prSet presAssocID="{F2FD017E-1AC1-4CCE-8C98-335C99020836}" presName="linNode" presStyleCnt="0"/>
      <dgm:spPr/>
      <dgm:t>
        <a:bodyPr/>
        <a:lstStyle/>
        <a:p>
          <a:endParaRPr lang="id-ID"/>
        </a:p>
      </dgm:t>
    </dgm:pt>
    <dgm:pt modelId="{A8A0A504-B02B-4014-B1AB-DB1636F70E32}" type="pres">
      <dgm:prSet presAssocID="{F2FD017E-1AC1-4CCE-8C98-335C99020836}" presName="parentShp" presStyleLbl="node1" presStyleIdx="1" presStyleCnt="2">
        <dgm:presLayoutVars>
          <dgm:bulletEnabled val="1"/>
        </dgm:presLayoutVars>
      </dgm:prSet>
      <dgm:spPr/>
      <dgm:t>
        <a:bodyPr/>
        <a:lstStyle/>
        <a:p>
          <a:endParaRPr lang="en-US"/>
        </a:p>
      </dgm:t>
    </dgm:pt>
    <dgm:pt modelId="{7D5D5E33-3BE0-418D-A383-F154FEBE1814}" type="pres">
      <dgm:prSet presAssocID="{F2FD017E-1AC1-4CCE-8C98-335C99020836}" presName="childShp" presStyleLbl="bgAccFollowNode1" presStyleIdx="1" presStyleCnt="2">
        <dgm:presLayoutVars>
          <dgm:bulletEnabled val="1"/>
        </dgm:presLayoutVars>
      </dgm:prSet>
      <dgm:spPr/>
      <dgm:t>
        <a:bodyPr/>
        <a:lstStyle/>
        <a:p>
          <a:endParaRPr lang="id-ID"/>
        </a:p>
      </dgm:t>
    </dgm:pt>
  </dgm:ptLst>
  <dgm:cxnLst>
    <dgm:cxn modelId="{236AAB81-3F05-4F46-96A9-DB47436F2353}" srcId="{B7CCD3B4-CAB0-40A1-90E5-5992DCE99217}" destId="{6E2287C9-D17D-4FC5-B54D-51EDE81CA6AD}" srcOrd="1" destOrd="0" parTransId="{E8AA84F6-0736-43F3-8D8A-869B01C4386F}" sibTransId="{A6EF17F7-CBB7-45A1-B713-0E691C9CDD54}"/>
    <dgm:cxn modelId="{29E47B79-D51C-4662-B688-7E543CC81EEE}" srcId="{6A17EFF1-EB84-4BED-97D8-21D8FF70ED01}" destId="{B7CCD3B4-CAB0-40A1-90E5-5992DCE99217}" srcOrd="0" destOrd="0" parTransId="{D6A9C9E1-8914-4465-AE8D-443544F36D34}" sibTransId="{D99CF3FB-20A0-4B7A-BFE7-75F24D4AD51D}"/>
    <dgm:cxn modelId="{AA4AB7E6-5CB5-4E5C-96D4-C5DEA9D79F95}" srcId="{B7CCD3B4-CAB0-40A1-90E5-5992DCE99217}" destId="{CC18D44C-A8C0-4EBE-8BD7-BCB2A7BE9522}" srcOrd="2" destOrd="0" parTransId="{5B03423A-18D9-4431-AC7D-9FCA80467E23}" sibTransId="{D03D7FF6-D51B-410F-BB3D-9CD36181990E}"/>
    <dgm:cxn modelId="{5BE03CBD-806C-4C38-B3B1-4428A93748BC}" srcId="{F2FD017E-1AC1-4CCE-8C98-335C99020836}" destId="{A0961825-605C-4821-9555-8CB87F23BD77}" srcOrd="2" destOrd="0" parTransId="{0887F725-8E56-485B-BDFB-F97B4A641044}" sibTransId="{4BEB3F55-4585-4856-AB24-17A32EC29548}"/>
    <dgm:cxn modelId="{A9F2DDA5-400A-4E48-B53C-5F1C5EC00B34}" type="presOf" srcId="{6E2287C9-D17D-4FC5-B54D-51EDE81CA6AD}" destId="{080F34EB-F117-45DC-A3B4-85339A070131}" srcOrd="0" destOrd="1" presId="urn:microsoft.com/office/officeart/2005/8/layout/vList6"/>
    <dgm:cxn modelId="{29FB9CC9-AF28-4D94-BF4E-13F6EF730C2E}" srcId="{B7CCD3B4-CAB0-40A1-90E5-5992DCE99217}" destId="{4C74577B-903B-40AC-8551-00B27855D76E}" srcOrd="4" destOrd="0" parTransId="{57740751-533D-4FF4-A7DE-7FAD4954550E}" sibTransId="{5223D977-E36F-49BA-BF3F-08812413277C}"/>
    <dgm:cxn modelId="{CB142ACA-37C4-476B-8909-D5077A1E0758}" srcId="{F2FD017E-1AC1-4CCE-8C98-335C99020836}" destId="{E5B2994B-C993-4F6A-8AF9-0E201204A56F}" srcOrd="3" destOrd="0" parTransId="{B4B29DEF-E8D1-4A98-B46C-EE76919B16FB}" sibTransId="{2595BCB9-9D99-48D3-9EA6-11F90FB39F87}"/>
    <dgm:cxn modelId="{05EA9F98-24A1-4CC1-83CC-26EE0E48B85F}" type="presOf" srcId="{B7CCD3B4-CAB0-40A1-90E5-5992DCE99217}" destId="{96EEFA66-6509-40BF-AB08-AAC6426745A3}" srcOrd="0" destOrd="0" presId="urn:microsoft.com/office/officeart/2005/8/layout/vList6"/>
    <dgm:cxn modelId="{4359E464-D082-4499-AB21-7D438A7ADF5C}" type="presOf" srcId="{E0D05891-F852-49BE-AEFE-F19554FBA4C5}" destId="{7D5D5E33-3BE0-418D-A383-F154FEBE1814}" srcOrd="0" destOrd="1" presId="urn:microsoft.com/office/officeart/2005/8/layout/vList6"/>
    <dgm:cxn modelId="{E1DFDE3A-8638-48A6-822F-6E1D47FC10C6}" srcId="{B7CCD3B4-CAB0-40A1-90E5-5992DCE99217}" destId="{791D703A-06B6-4008-A768-81F56CAFDF9E}" srcOrd="5" destOrd="0" parTransId="{4FDF2308-E6DE-49A3-85B0-71C35451AC85}" sibTransId="{A4004305-4416-4FA5-8DE5-F15C895A2171}"/>
    <dgm:cxn modelId="{C19C1139-0F1E-4FEE-ADDE-048A77DC7142}" srcId="{B7CCD3B4-CAB0-40A1-90E5-5992DCE99217}" destId="{973B5ABB-15B1-4822-931E-79E03536E1B5}" srcOrd="3" destOrd="0" parTransId="{B3D6E33A-BBAC-4145-B050-6DB4B4A25A0D}" sibTransId="{9964EBF3-6FBA-47B2-A532-6E6B5C1673FC}"/>
    <dgm:cxn modelId="{32BBA0C2-B7E8-40DD-BFED-5C41EA246D06}" type="presOf" srcId="{F2FD017E-1AC1-4CCE-8C98-335C99020836}" destId="{A8A0A504-B02B-4014-B1AB-DB1636F70E32}" srcOrd="0" destOrd="0" presId="urn:microsoft.com/office/officeart/2005/8/layout/vList6"/>
    <dgm:cxn modelId="{16A164C3-4264-416C-91D5-329B92A88EBE}" srcId="{F2FD017E-1AC1-4CCE-8C98-335C99020836}" destId="{E0D05891-F852-49BE-AEFE-F19554FBA4C5}" srcOrd="1" destOrd="0" parTransId="{4ABE601E-78CC-425D-A321-C472C3296EC9}" sibTransId="{1EB8E09C-4BC1-4757-A33D-A482D8B323CB}"/>
    <dgm:cxn modelId="{F79C232C-E215-408B-9AF7-15F22437186F}" type="presOf" srcId="{641F8286-718A-4A1B-8806-DC0EF7667101}" destId="{080F34EB-F117-45DC-A3B4-85339A070131}" srcOrd="0" destOrd="0" presId="urn:microsoft.com/office/officeart/2005/8/layout/vList6"/>
    <dgm:cxn modelId="{1EB703C2-0ACD-47AA-BA78-858B5380296C}" srcId="{F2FD017E-1AC1-4CCE-8C98-335C99020836}" destId="{F58EF803-CBC0-4885-B0A3-213BB1ED2FA9}" srcOrd="4" destOrd="0" parTransId="{98A0F830-5513-4456-BB9C-916A78D29FFE}" sibTransId="{0E58D3BB-8F5C-4BBF-B15E-160E5C48FD39}"/>
    <dgm:cxn modelId="{C90FCBA4-FD6D-4985-B580-4BE54B17ECFB}" type="presOf" srcId="{973B5ABB-15B1-4822-931E-79E03536E1B5}" destId="{080F34EB-F117-45DC-A3B4-85339A070131}" srcOrd="0" destOrd="3" presId="urn:microsoft.com/office/officeart/2005/8/layout/vList6"/>
    <dgm:cxn modelId="{03608B60-870A-4483-A401-BEA4C2B80B16}" type="presOf" srcId="{E5B2994B-C993-4F6A-8AF9-0E201204A56F}" destId="{7D5D5E33-3BE0-418D-A383-F154FEBE1814}" srcOrd="0" destOrd="3" presId="urn:microsoft.com/office/officeart/2005/8/layout/vList6"/>
    <dgm:cxn modelId="{24816D5F-37DB-4EDE-B51D-7F72A3B51254}" type="presOf" srcId="{F58EF803-CBC0-4885-B0A3-213BB1ED2FA9}" destId="{7D5D5E33-3BE0-418D-A383-F154FEBE1814}" srcOrd="0" destOrd="4" presId="urn:microsoft.com/office/officeart/2005/8/layout/vList6"/>
    <dgm:cxn modelId="{774896CB-0B96-474D-871D-F6C4BB96258B}" type="presOf" srcId="{791D703A-06B6-4008-A768-81F56CAFDF9E}" destId="{080F34EB-F117-45DC-A3B4-85339A070131}" srcOrd="0" destOrd="5" presId="urn:microsoft.com/office/officeart/2005/8/layout/vList6"/>
    <dgm:cxn modelId="{F592B268-B567-4870-B6F3-BEE2B5929378}" type="presOf" srcId="{6A17EFF1-EB84-4BED-97D8-21D8FF70ED01}" destId="{88B0B4B6-BB1B-4292-A82C-8237A0351AE5}" srcOrd="0" destOrd="0" presId="urn:microsoft.com/office/officeart/2005/8/layout/vList6"/>
    <dgm:cxn modelId="{7E2F686B-6B44-4594-B835-46453BFBEC1A}" srcId="{6A17EFF1-EB84-4BED-97D8-21D8FF70ED01}" destId="{F2FD017E-1AC1-4CCE-8C98-335C99020836}" srcOrd="1" destOrd="0" parTransId="{34436C51-BD2B-4BED-AA8E-8530B1ADA679}" sibTransId="{BFFF03C6-EBF5-45A7-BAAB-C5B57F7CA91B}"/>
    <dgm:cxn modelId="{A77D4A6E-A2AA-4932-B1E1-7FADA1F1B9A6}" srcId="{F2FD017E-1AC1-4CCE-8C98-335C99020836}" destId="{5B05B801-18E2-4569-A068-F7BCA1E472F6}" srcOrd="0" destOrd="0" parTransId="{4745B6F8-91FC-43A9-9554-21C0673A8EB3}" sibTransId="{E6ACCAE5-A760-4FAC-A42A-9E10874F4B7B}"/>
    <dgm:cxn modelId="{EDCED127-C764-40EC-B5E5-0CA0B62AC0D8}" srcId="{B7CCD3B4-CAB0-40A1-90E5-5992DCE99217}" destId="{641F8286-718A-4A1B-8806-DC0EF7667101}" srcOrd="0" destOrd="0" parTransId="{16FC6428-7709-4811-9343-C53AA5BBD619}" sibTransId="{E480E4DC-8796-4041-B396-A6E6EEC8084B}"/>
    <dgm:cxn modelId="{5BC36341-7325-43C9-A3EE-31B831A995BC}" type="presOf" srcId="{4C74577B-903B-40AC-8551-00B27855D76E}" destId="{080F34EB-F117-45DC-A3B4-85339A070131}" srcOrd="0" destOrd="4" presId="urn:microsoft.com/office/officeart/2005/8/layout/vList6"/>
    <dgm:cxn modelId="{45D14C97-44F0-4FD7-92E3-52A8F72AB1CB}" type="presOf" srcId="{A0961825-605C-4821-9555-8CB87F23BD77}" destId="{7D5D5E33-3BE0-418D-A383-F154FEBE1814}" srcOrd="0" destOrd="2" presId="urn:microsoft.com/office/officeart/2005/8/layout/vList6"/>
    <dgm:cxn modelId="{4BF4B093-97DC-4389-9031-BC0B3E732BC4}" type="presOf" srcId="{CC18D44C-A8C0-4EBE-8BD7-BCB2A7BE9522}" destId="{080F34EB-F117-45DC-A3B4-85339A070131}" srcOrd="0" destOrd="2" presId="urn:microsoft.com/office/officeart/2005/8/layout/vList6"/>
    <dgm:cxn modelId="{803E2F89-0A8D-4356-9F04-82A09357EA6A}" type="presOf" srcId="{5B05B801-18E2-4569-A068-F7BCA1E472F6}" destId="{7D5D5E33-3BE0-418D-A383-F154FEBE1814}" srcOrd="0" destOrd="0" presId="urn:microsoft.com/office/officeart/2005/8/layout/vList6"/>
    <dgm:cxn modelId="{5FA09A69-6E85-4B70-BD9F-028AF814D8E4}" type="presParOf" srcId="{88B0B4B6-BB1B-4292-A82C-8237A0351AE5}" destId="{36647FC4-F90D-4F0D-8EF4-FE42D6AA0EAF}" srcOrd="0" destOrd="0" presId="urn:microsoft.com/office/officeart/2005/8/layout/vList6"/>
    <dgm:cxn modelId="{3540E5A0-DE5D-4B9D-8CA5-A0802D274F65}" type="presParOf" srcId="{36647FC4-F90D-4F0D-8EF4-FE42D6AA0EAF}" destId="{96EEFA66-6509-40BF-AB08-AAC6426745A3}" srcOrd="0" destOrd="0" presId="urn:microsoft.com/office/officeart/2005/8/layout/vList6"/>
    <dgm:cxn modelId="{0AF3B76E-CF28-4004-8D86-E17C53EEDAE1}" type="presParOf" srcId="{36647FC4-F90D-4F0D-8EF4-FE42D6AA0EAF}" destId="{080F34EB-F117-45DC-A3B4-85339A070131}" srcOrd="1" destOrd="0" presId="urn:microsoft.com/office/officeart/2005/8/layout/vList6"/>
    <dgm:cxn modelId="{1D231550-EA02-4D38-B8B7-5B190FACB5FC}" type="presParOf" srcId="{88B0B4B6-BB1B-4292-A82C-8237A0351AE5}" destId="{C101D31F-F485-4936-962A-0B4C7FF48049}" srcOrd="1" destOrd="0" presId="urn:microsoft.com/office/officeart/2005/8/layout/vList6"/>
    <dgm:cxn modelId="{C6C6BAF0-C058-4366-BE0D-9F78F865EE23}" type="presParOf" srcId="{88B0B4B6-BB1B-4292-A82C-8237A0351AE5}" destId="{1AC300C8-844C-4FCB-B539-EAE86A4CD41B}" srcOrd="2" destOrd="0" presId="urn:microsoft.com/office/officeart/2005/8/layout/vList6"/>
    <dgm:cxn modelId="{6C32718D-51A1-4497-AA19-6A74CEF4E599}" type="presParOf" srcId="{1AC300C8-844C-4FCB-B539-EAE86A4CD41B}" destId="{A8A0A504-B02B-4014-B1AB-DB1636F70E32}" srcOrd="0" destOrd="0" presId="urn:microsoft.com/office/officeart/2005/8/layout/vList6"/>
    <dgm:cxn modelId="{DF60D7FC-76DA-4F35-BAF1-9B909EB1362C}" type="presParOf" srcId="{1AC300C8-844C-4FCB-B539-EAE86A4CD41B}" destId="{7D5D5E33-3BE0-418D-A383-F154FEBE1814}" srcOrd="1" destOrd="0" presId="urn:microsoft.com/office/officeart/2005/8/layout/v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1EDEB5-2912-47DC-84B3-A3328E285253}">
      <dsp:nvSpPr>
        <dsp:cNvPr id="0" name=""/>
        <dsp:cNvSpPr/>
      </dsp:nvSpPr>
      <dsp:spPr>
        <a:xfrm>
          <a:off x="529161" y="0"/>
          <a:ext cx="2238422" cy="3268666"/>
        </a:xfrm>
        <a:prstGeom prst="triangle">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4A745C86-EEB6-4EC2-99BA-B4BB6220FF22}">
      <dsp:nvSpPr>
        <dsp:cNvPr id="0" name=""/>
        <dsp:cNvSpPr/>
      </dsp:nvSpPr>
      <dsp:spPr>
        <a:xfrm>
          <a:off x="1550553" y="278052"/>
          <a:ext cx="1496353" cy="77375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b="1" kern="1200" dirty="0" smtClean="0">
              <a:latin typeface="Tahoma" pitchFamily="34" charset="0"/>
              <a:ea typeface="Tahoma" pitchFamily="34" charset="0"/>
              <a:cs typeface="Tahoma" pitchFamily="34" charset="0"/>
            </a:rPr>
            <a:t>ENERGY EFFICIENCY</a:t>
          </a:r>
          <a:endParaRPr lang="id-ID" sz="1400" b="1" kern="1200" dirty="0">
            <a:latin typeface="Tahoma" pitchFamily="34" charset="0"/>
            <a:ea typeface="Tahoma" pitchFamily="34" charset="0"/>
            <a:cs typeface="Tahoma" pitchFamily="34" charset="0"/>
          </a:endParaRPr>
        </a:p>
      </dsp:txBody>
      <dsp:txXfrm>
        <a:off x="1550553" y="278052"/>
        <a:ext cx="1496353" cy="773754"/>
      </dsp:txXfrm>
    </dsp:sp>
    <dsp:sp modelId="{3ACFC883-5B9A-4216-A400-31BCA9CCD422}">
      <dsp:nvSpPr>
        <dsp:cNvPr id="0" name=""/>
        <dsp:cNvSpPr/>
      </dsp:nvSpPr>
      <dsp:spPr>
        <a:xfrm>
          <a:off x="1646550" y="1351905"/>
          <a:ext cx="1438899" cy="773754"/>
        </a:xfrm>
        <a:prstGeom prst="roundRect">
          <a:avLst/>
        </a:prstGeom>
        <a:solidFill>
          <a:schemeClr val="lt1">
            <a:alpha val="90000"/>
            <a:hueOff val="0"/>
            <a:satOff val="0"/>
            <a:lumOff val="0"/>
            <a:alphaOff val="0"/>
          </a:schemeClr>
        </a:solidFill>
        <a:ln w="9525" cap="flat" cmpd="sng" algn="ctr">
          <a:solidFill>
            <a:scrgbClr r="0" g="0" b="0"/>
          </a:solidFill>
          <a:prstDash val="dash"/>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b="1" kern="1200" dirty="0" smtClean="0">
              <a:latin typeface="Tahoma" pitchFamily="34" charset="0"/>
              <a:ea typeface="Tahoma" pitchFamily="34" charset="0"/>
              <a:cs typeface="Tahoma" pitchFamily="34" charset="0"/>
            </a:rPr>
            <a:t>PERFORMANCE STANDARD</a:t>
          </a:r>
          <a:endParaRPr lang="id-ID" sz="1400" b="1" kern="1200" dirty="0">
            <a:latin typeface="Tahoma" pitchFamily="34" charset="0"/>
            <a:ea typeface="Tahoma" pitchFamily="34" charset="0"/>
            <a:cs typeface="Tahoma" pitchFamily="34" charset="0"/>
          </a:endParaRPr>
        </a:p>
      </dsp:txBody>
      <dsp:txXfrm>
        <a:off x="1646550" y="1351905"/>
        <a:ext cx="1438899" cy="773754"/>
      </dsp:txXfrm>
    </dsp:sp>
    <dsp:sp modelId="{4770AD5C-B1DB-4DC4-A7FE-6054DCAF368A}">
      <dsp:nvSpPr>
        <dsp:cNvPr id="0" name=""/>
        <dsp:cNvSpPr/>
      </dsp:nvSpPr>
      <dsp:spPr>
        <a:xfrm>
          <a:off x="1685710" y="2352037"/>
          <a:ext cx="1360578" cy="773754"/>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lt1">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d-ID" sz="1400" b="1" kern="1200" dirty="0" smtClean="0">
              <a:latin typeface="Tahoma" pitchFamily="34" charset="0"/>
              <a:ea typeface="Tahoma" pitchFamily="34" charset="0"/>
              <a:cs typeface="Tahoma" pitchFamily="34" charset="0"/>
            </a:rPr>
            <a:t>SAFETY STANDARD</a:t>
          </a:r>
          <a:endParaRPr lang="id-ID" sz="1400" b="1" kern="1200" dirty="0">
            <a:latin typeface="Tahoma" pitchFamily="34" charset="0"/>
            <a:ea typeface="Tahoma" pitchFamily="34" charset="0"/>
            <a:cs typeface="Tahoma" pitchFamily="34" charset="0"/>
          </a:endParaRPr>
        </a:p>
      </dsp:txBody>
      <dsp:txXfrm>
        <a:off x="1685710" y="2352037"/>
        <a:ext cx="1360578" cy="77375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32D279-2DB3-4FAD-96AB-0AB4AC464E96}">
      <dsp:nvSpPr>
        <dsp:cNvPr id="0" name=""/>
        <dsp:cNvSpPr/>
      </dsp:nvSpPr>
      <dsp:spPr>
        <a:xfrm>
          <a:off x="29" y="72879"/>
          <a:ext cx="2848570" cy="827025"/>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t>LS Pro</a:t>
          </a:r>
          <a:endParaRPr lang="en-US" sz="3200" kern="1200" dirty="0"/>
        </a:p>
      </dsp:txBody>
      <dsp:txXfrm>
        <a:off x="29" y="72879"/>
        <a:ext cx="2848570" cy="827025"/>
      </dsp:txXfrm>
    </dsp:sp>
    <dsp:sp modelId="{49E57E7B-6C45-42D7-B5F7-7A94F4C8EBC6}">
      <dsp:nvSpPr>
        <dsp:cNvPr id="0" name=""/>
        <dsp:cNvSpPr/>
      </dsp:nvSpPr>
      <dsp:spPr>
        <a:xfrm>
          <a:off x="29" y="852617"/>
          <a:ext cx="2848570" cy="35547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latin typeface="Tahoma" pitchFamily="34" charset="0"/>
              <a:ea typeface="Tahoma" pitchFamily="34" charset="0"/>
              <a:cs typeface="Tahoma" pitchFamily="34" charset="0"/>
            </a:rPr>
            <a:t>Acredited by KAN or appointed by Government</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id-ID" sz="2000" kern="1200" dirty="0" smtClean="0">
              <a:latin typeface="Tahoma" pitchFamily="34" charset="0"/>
              <a:ea typeface="Tahoma" pitchFamily="34" charset="0"/>
              <a:cs typeface="Tahoma" pitchFamily="34" charset="0"/>
            </a:rPr>
            <a:t>C</a:t>
          </a:r>
          <a:r>
            <a:rPr lang="en-US" sz="2000" kern="1200" dirty="0" smtClean="0">
              <a:latin typeface="Tahoma" pitchFamily="34" charset="0"/>
              <a:ea typeface="Tahoma" pitchFamily="34" charset="0"/>
              <a:cs typeface="Tahoma" pitchFamily="34" charset="0"/>
            </a:rPr>
            <a:t>heck &amp; ensure all provided data  are correct.</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en-US" sz="2000" kern="1200" dirty="0" smtClean="0">
              <a:latin typeface="Tahoma" pitchFamily="34" charset="0"/>
              <a:ea typeface="Tahoma" pitchFamily="34" charset="0"/>
              <a:cs typeface="Tahoma" pitchFamily="34" charset="0"/>
            </a:rPr>
            <a:t>Arrange Testing.</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en-US" sz="2000" kern="1200" dirty="0" smtClean="0">
              <a:latin typeface="Tahoma" pitchFamily="34" charset="0"/>
              <a:ea typeface="Tahoma" pitchFamily="34" charset="0"/>
              <a:cs typeface="Tahoma" pitchFamily="34" charset="0"/>
            </a:rPr>
            <a:t>Verify Testing Result.</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en-US" sz="2000" kern="1200" dirty="0" smtClean="0">
              <a:latin typeface="Tahoma" pitchFamily="34" charset="0"/>
              <a:ea typeface="Tahoma" pitchFamily="34" charset="0"/>
              <a:cs typeface="Tahoma" pitchFamily="34" charset="0"/>
            </a:rPr>
            <a:t>Issue Product Certification.</a:t>
          </a:r>
          <a:endParaRPr lang="en-US" sz="2000" kern="1200" dirty="0">
            <a:latin typeface="Tahoma" pitchFamily="34" charset="0"/>
            <a:ea typeface="Tahoma" pitchFamily="34" charset="0"/>
            <a:cs typeface="Tahoma" pitchFamily="34" charset="0"/>
          </a:endParaRPr>
        </a:p>
      </dsp:txBody>
      <dsp:txXfrm>
        <a:off x="29" y="852617"/>
        <a:ext cx="2848570" cy="3554775"/>
      </dsp:txXfrm>
    </dsp:sp>
    <dsp:sp modelId="{874CA3B0-72C1-4791-AAD4-1693F0964E63}">
      <dsp:nvSpPr>
        <dsp:cNvPr id="0" name=""/>
        <dsp:cNvSpPr/>
      </dsp:nvSpPr>
      <dsp:spPr>
        <a:xfrm>
          <a:off x="3247399" y="1948"/>
          <a:ext cx="2848570" cy="921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en-US" sz="3200" kern="1200" dirty="0" smtClean="0">
              <a:latin typeface="Tahoma" pitchFamily="34" charset="0"/>
              <a:ea typeface="Tahoma" pitchFamily="34" charset="0"/>
              <a:cs typeface="Tahoma" pitchFamily="34" charset="0"/>
            </a:rPr>
            <a:t>Testing Lab</a:t>
          </a:r>
          <a:endParaRPr lang="en-US" sz="3200" kern="1200" dirty="0">
            <a:latin typeface="Tahoma" pitchFamily="34" charset="0"/>
            <a:ea typeface="Tahoma" pitchFamily="34" charset="0"/>
            <a:cs typeface="Tahoma" pitchFamily="34" charset="0"/>
          </a:endParaRPr>
        </a:p>
      </dsp:txBody>
      <dsp:txXfrm>
        <a:off x="3247399" y="1948"/>
        <a:ext cx="2848570" cy="921600"/>
      </dsp:txXfrm>
    </dsp:sp>
    <dsp:sp modelId="{8FF3C9D8-4684-4C0F-AC97-185213EB5AD5}">
      <dsp:nvSpPr>
        <dsp:cNvPr id="0" name=""/>
        <dsp:cNvSpPr/>
      </dsp:nvSpPr>
      <dsp:spPr>
        <a:xfrm>
          <a:off x="3247399" y="923548"/>
          <a:ext cx="2848570" cy="35547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id-ID" sz="2000" kern="1200" dirty="0" smtClean="0">
              <a:latin typeface="Tahoma" pitchFamily="34" charset="0"/>
              <a:ea typeface="Tahoma" pitchFamily="34" charset="0"/>
              <a:cs typeface="Tahoma" pitchFamily="34" charset="0"/>
            </a:rPr>
            <a:t>Acredited  by KAN or appointed by Government</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id-ID" sz="2000" kern="1200" dirty="0" smtClean="0">
              <a:latin typeface="Tahoma" pitchFamily="34" charset="0"/>
              <a:ea typeface="Tahoma" pitchFamily="34" charset="0"/>
              <a:cs typeface="Tahoma" pitchFamily="34" charset="0"/>
            </a:rPr>
            <a:t>P</a:t>
          </a:r>
          <a:r>
            <a:rPr lang="en-US" sz="2000" kern="1200" dirty="0" err="1" smtClean="0">
              <a:latin typeface="Tahoma" pitchFamily="34" charset="0"/>
              <a:ea typeface="Tahoma" pitchFamily="34" charset="0"/>
              <a:cs typeface="Tahoma" pitchFamily="34" charset="0"/>
            </a:rPr>
            <a:t>erform</a:t>
          </a:r>
          <a:r>
            <a:rPr lang="en-US" sz="2000" kern="1200" dirty="0" smtClean="0">
              <a:latin typeface="Tahoma" pitchFamily="34" charset="0"/>
              <a:ea typeface="Tahoma" pitchFamily="34" charset="0"/>
              <a:cs typeface="Tahoma" pitchFamily="34" charset="0"/>
            </a:rPr>
            <a:t> Testing</a:t>
          </a:r>
          <a:r>
            <a:rPr lang="id-ID" sz="2000" kern="1200" dirty="0" smtClean="0">
              <a:latin typeface="Tahoma" pitchFamily="34" charset="0"/>
              <a:ea typeface="Tahoma" pitchFamily="34" charset="0"/>
              <a:cs typeface="Tahoma" pitchFamily="34" charset="0"/>
            </a:rPr>
            <a:t> based on Testing Standard  and criteria</a:t>
          </a:r>
          <a:r>
            <a:rPr lang="en-US" sz="2000" kern="1200" dirty="0" smtClean="0">
              <a:latin typeface="Tahoma" pitchFamily="34" charset="0"/>
              <a:ea typeface="Tahoma" pitchFamily="34" charset="0"/>
              <a:cs typeface="Tahoma" pitchFamily="34" charset="0"/>
            </a:rPr>
            <a:t>.</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en-US" sz="2000" kern="1200" dirty="0" smtClean="0">
              <a:latin typeface="Tahoma" pitchFamily="34" charset="0"/>
              <a:ea typeface="Tahoma" pitchFamily="34" charset="0"/>
              <a:cs typeface="Tahoma" pitchFamily="34" charset="0"/>
            </a:rPr>
            <a:t>Issue Testing Result &amp; Opinion.</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r>
            <a:rPr lang="en-US" sz="2000" kern="1200" dirty="0" smtClean="0">
              <a:latin typeface="Tahoma" pitchFamily="34" charset="0"/>
              <a:ea typeface="Tahoma" pitchFamily="34" charset="0"/>
              <a:cs typeface="Tahoma" pitchFamily="34" charset="0"/>
            </a:rPr>
            <a:t>Independent</a:t>
          </a:r>
          <a:endParaRPr lang="en-US" sz="2000" kern="1200" dirty="0">
            <a:latin typeface="Tahoma" pitchFamily="34" charset="0"/>
            <a:ea typeface="Tahoma" pitchFamily="34" charset="0"/>
            <a:cs typeface="Tahoma" pitchFamily="34" charset="0"/>
          </a:endParaRPr>
        </a:p>
        <a:p>
          <a:pPr marL="228600" lvl="1" indent="-228600" algn="l" defTabSz="889000">
            <a:lnSpc>
              <a:spcPct val="90000"/>
            </a:lnSpc>
            <a:spcBef>
              <a:spcPct val="0"/>
            </a:spcBef>
            <a:spcAft>
              <a:spcPct val="15000"/>
            </a:spcAft>
            <a:buChar char="••"/>
          </a:pPr>
          <a:endParaRPr lang="en-US" sz="2000" kern="1200" dirty="0">
            <a:latin typeface="Tahoma" pitchFamily="34" charset="0"/>
            <a:ea typeface="Tahoma" pitchFamily="34" charset="0"/>
            <a:cs typeface="Tahoma" pitchFamily="34" charset="0"/>
          </a:endParaRPr>
        </a:p>
      </dsp:txBody>
      <dsp:txXfrm>
        <a:off x="3247399" y="923548"/>
        <a:ext cx="2848570" cy="355477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0F34EB-F117-45DC-A3B4-85339A070131}">
      <dsp:nvSpPr>
        <dsp:cNvPr id="0" name=""/>
        <dsp:cNvSpPr/>
      </dsp:nvSpPr>
      <dsp:spPr>
        <a:xfrm>
          <a:off x="3230879" y="535"/>
          <a:ext cx="4846320" cy="208894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P3TKEBTKE</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B4T</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BPPT</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LIPI</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BPMB</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Baristan</a:t>
          </a:r>
          <a:endParaRPr lang="id-ID" sz="1600" kern="1200" dirty="0">
            <a:latin typeface="Tahoma" pitchFamily="34" charset="0"/>
            <a:ea typeface="Tahoma" pitchFamily="34" charset="0"/>
            <a:cs typeface="Tahoma" pitchFamily="34" charset="0"/>
          </a:endParaRPr>
        </a:p>
      </dsp:txBody>
      <dsp:txXfrm>
        <a:off x="3230879" y="535"/>
        <a:ext cx="4846320" cy="2088942"/>
      </dsp:txXfrm>
    </dsp:sp>
    <dsp:sp modelId="{96EEFA66-6509-40BF-AB08-AAC6426745A3}">
      <dsp:nvSpPr>
        <dsp:cNvPr id="0" name=""/>
        <dsp:cNvSpPr/>
      </dsp:nvSpPr>
      <dsp:spPr>
        <a:xfrm>
          <a:off x="0" y="535"/>
          <a:ext cx="3230880" cy="2088942"/>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id-ID" sz="3800" kern="1200" dirty="0" smtClean="0">
              <a:latin typeface="Tahoma" pitchFamily="34" charset="0"/>
              <a:ea typeface="Tahoma" pitchFamily="34" charset="0"/>
              <a:cs typeface="Tahoma" pitchFamily="34" charset="0"/>
            </a:rPr>
            <a:t>Government</a:t>
          </a:r>
          <a:endParaRPr lang="id-ID" sz="3800" kern="1200" dirty="0">
            <a:latin typeface="Tahoma" pitchFamily="34" charset="0"/>
            <a:ea typeface="Tahoma" pitchFamily="34" charset="0"/>
            <a:cs typeface="Tahoma" pitchFamily="34" charset="0"/>
          </a:endParaRPr>
        </a:p>
      </dsp:txBody>
      <dsp:txXfrm>
        <a:off x="0" y="535"/>
        <a:ext cx="3230880" cy="2088942"/>
      </dsp:txXfrm>
    </dsp:sp>
    <dsp:sp modelId="{7D5D5E33-3BE0-418D-A383-F154FEBE1814}">
      <dsp:nvSpPr>
        <dsp:cNvPr id="0" name=""/>
        <dsp:cNvSpPr/>
      </dsp:nvSpPr>
      <dsp:spPr>
        <a:xfrm>
          <a:off x="3230879" y="2298372"/>
          <a:ext cx="4846320" cy="2088942"/>
        </a:xfrm>
        <a:prstGeom prst="rightArrow">
          <a:avLst>
            <a:gd name="adj1" fmla="val 75000"/>
            <a:gd name="adj2" fmla="val 50000"/>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PT Sucofindo</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PT Panasonic</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PT Polytron</a:t>
          </a:r>
          <a:endParaRPr lang="id-ID" sz="1600" kern="1200" dirty="0">
            <a:latin typeface="Tahoma" pitchFamily="34" charset="0"/>
            <a:ea typeface="Tahoma" pitchFamily="34" charset="0"/>
            <a:cs typeface="Tahoma" pitchFamily="34" charset="0"/>
          </a:endParaRPr>
        </a:p>
        <a:p>
          <a:pPr marL="171450" lvl="1" indent="-171450" algn="l" defTabSz="711200">
            <a:lnSpc>
              <a:spcPct val="90000"/>
            </a:lnSpc>
            <a:spcBef>
              <a:spcPct val="0"/>
            </a:spcBef>
            <a:spcAft>
              <a:spcPct val="15000"/>
            </a:spcAft>
            <a:buChar char="••"/>
          </a:pPr>
          <a:r>
            <a:rPr lang="id-ID" sz="1600" kern="1200" dirty="0" smtClean="0">
              <a:latin typeface="Tahoma" pitchFamily="34" charset="0"/>
              <a:ea typeface="Tahoma" pitchFamily="34" charset="0"/>
              <a:cs typeface="Tahoma" pitchFamily="34" charset="0"/>
            </a:rPr>
            <a:t>PLN LitBang</a:t>
          </a:r>
          <a:endParaRPr lang="id-ID" sz="1600" kern="1200" dirty="0">
            <a:latin typeface="Tahoma" pitchFamily="34" charset="0"/>
            <a:ea typeface="Tahoma" pitchFamily="34" charset="0"/>
            <a:cs typeface="Tahoma" pitchFamily="34" charset="0"/>
          </a:endParaRPr>
        </a:p>
      </dsp:txBody>
      <dsp:txXfrm>
        <a:off x="3230879" y="2298372"/>
        <a:ext cx="4846320" cy="2088942"/>
      </dsp:txXfrm>
    </dsp:sp>
    <dsp:sp modelId="{A8A0A504-B02B-4014-B1AB-DB1636F70E32}">
      <dsp:nvSpPr>
        <dsp:cNvPr id="0" name=""/>
        <dsp:cNvSpPr/>
      </dsp:nvSpPr>
      <dsp:spPr>
        <a:xfrm>
          <a:off x="0" y="2298372"/>
          <a:ext cx="3230880" cy="2088942"/>
        </a:xfrm>
        <a:prstGeom prst="roundRect">
          <a:avLst/>
        </a:prstGeom>
        <a:solidFill>
          <a:schemeClr val="accent1">
            <a:hueOff val="0"/>
            <a:satOff val="0"/>
            <a:lumOff val="0"/>
            <a:alphaOff val="0"/>
          </a:schemeClr>
        </a:solidFill>
        <a:ln>
          <a:noFill/>
        </a:ln>
        <a:effectLst>
          <a:outerShdw blurRad="63500" dist="25400" dir="5400000" rotWithShape="0">
            <a:srgbClr val="000000">
              <a:alpha val="43137"/>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id-ID" sz="3800" kern="1200" dirty="0" smtClean="0">
              <a:latin typeface="Tahoma" pitchFamily="34" charset="0"/>
              <a:ea typeface="Tahoma" pitchFamily="34" charset="0"/>
              <a:cs typeface="Tahoma" pitchFamily="34" charset="0"/>
            </a:rPr>
            <a:t>Private</a:t>
          </a:r>
          <a:endParaRPr lang="id-ID" sz="3800" kern="1200" dirty="0">
            <a:latin typeface="Tahoma" pitchFamily="34" charset="0"/>
            <a:ea typeface="Tahoma" pitchFamily="34" charset="0"/>
            <a:cs typeface="Tahoma" pitchFamily="34" charset="0"/>
          </a:endParaRPr>
        </a:p>
      </dsp:txBody>
      <dsp:txXfrm>
        <a:off x="0" y="2298372"/>
        <a:ext cx="3230880" cy="2088942"/>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16FB88-DFB4-451C-AF26-A5592AFE326E}" type="datetimeFigureOut">
              <a:rPr lang="id-ID" smtClean="0"/>
              <a:pPr/>
              <a:t>27/02/2012</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46AF07-5700-4A66-957A-C74FE48C6D2D}"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TextEdit="1"/>
          </p:cNvSpPr>
          <p:nvPr>
            <p:ph type="sldImg"/>
          </p:nvPr>
        </p:nvSpPr>
        <p:spPr>
          <a:ln/>
        </p:spPr>
      </p:sp>
      <p:sp>
        <p:nvSpPr>
          <p:cNvPr id="37891" name="Rectangle 3"/>
          <p:cNvSpPr>
            <a:spLocks noGrp="1"/>
          </p:cNvSpPr>
          <p:nvPr>
            <p:ph type="body" idx="1"/>
          </p:nvPr>
        </p:nvSpPr>
        <p:spPr>
          <a:noFill/>
          <a:ln/>
        </p:spPr>
        <p:txBody>
          <a:bodyPr/>
          <a:lstStyle/>
          <a:p>
            <a:pPr>
              <a:buFont typeface="Arial" pitchFamily="34" charset="0"/>
              <a:buNone/>
            </a:pPr>
            <a:r>
              <a:rPr lang="en-US" dirty="0" smtClean="0"/>
              <a:t>Since the issuance of government regulation no. 70/2009 on the conservation of energy, then at least there are 5 great work that needs to be done:</a:t>
            </a:r>
            <a:br>
              <a:rPr lang="en-US" dirty="0" smtClean="0"/>
            </a:br>
            <a:r>
              <a:rPr lang="en-US" dirty="0" smtClean="0"/>
              <a:t>All components of society, both government and private sector needs to have responsibility for energy saving efforts</a:t>
            </a:r>
            <a:endParaRPr lang="id-ID" dirty="0" smtClean="0"/>
          </a:p>
          <a:p>
            <a:pPr>
              <a:buFont typeface="Arial" pitchFamily="34" charset="0"/>
              <a:buNone/>
            </a:pPr>
            <a:r>
              <a:rPr lang="en-US" dirty="0" smtClean="0"/>
              <a:t>Producer energy (including power generation, transmission lines, power distribution and use of energy such as industrial and commercial building should make efforts in energy savings without decreasing the quality of service</a:t>
            </a:r>
            <a:endParaRPr lang="id-ID" dirty="0" smtClean="0"/>
          </a:p>
          <a:p>
            <a:pPr>
              <a:buFont typeface="Arial" pitchFamily="34" charset="0"/>
              <a:buNone/>
            </a:pPr>
            <a:endParaRPr lang="id-ID" dirty="0" smtClean="0"/>
          </a:p>
          <a:p>
            <a:pPr>
              <a:buFont typeface="Arial" pitchFamily="34" charset="0"/>
              <a:buNone/>
            </a:pPr>
            <a:r>
              <a:rPr lang="id-ID" dirty="0" smtClean="0"/>
              <a:t>In f</a:t>
            </a:r>
            <a:r>
              <a:rPr lang="en-US" dirty="0" err="1" smtClean="0"/>
              <a:t>uture</a:t>
            </a:r>
            <a:r>
              <a:rPr lang="en-US" dirty="0" smtClean="0"/>
              <a:t> </a:t>
            </a:r>
            <a:r>
              <a:rPr lang="id-ID" dirty="0" smtClean="0"/>
              <a:t>the </a:t>
            </a:r>
            <a:r>
              <a:rPr lang="en-US" dirty="0" smtClean="0"/>
              <a:t>government will also provide facilities and incentives for energy conservation</a:t>
            </a:r>
            <a:r>
              <a:rPr lang="id-ID" dirty="0" smtClean="0"/>
              <a:t>.</a:t>
            </a:r>
          </a:p>
          <a:p>
            <a:pPr>
              <a:buFont typeface="Arial" pitchFamily="34" charset="0"/>
              <a:buNone/>
            </a:pPr>
            <a:r>
              <a:rPr lang="id-ID" dirty="0" smtClean="0"/>
              <a:t>To </a:t>
            </a:r>
            <a:r>
              <a:rPr lang="en-US" dirty="0" smtClean="0"/>
              <a:t>implementation of energy conservation program, the government will </a:t>
            </a:r>
            <a:r>
              <a:rPr lang="id-ID" dirty="0" smtClean="0"/>
              <a:t> make guidance and </a:t>
            </a:r>
            <a:r>
              <a:rPr lang="en-US" dirty="0" err="1" smtClean="0"/>
              <a:t>supervis</a:t>
            </a:r>
            <a:r>
              <a:rPr lang="id-ID" dirty="0" smtClean="0"/>
              <a:t>ion</a:t>
            </a:r>
            <a:r>
              <a:rPr lang="en-US" dirty="0" smtClean="0"/>
              <a:t> </a:t>
            </a:r>
            <a:r>
              <a:rPr lang="id-ID" dirty="0" smtClean="0"/>
              <a:t> </a:t>
            </a:r>
            <a:r>
              <a:rPr lang="en-US" dirty="0" smtClean="0"/>
              <a:t>to support the success of this program</a:t>
            </a:r>
            <a:endParaRPr lang="id-ID"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 2"/>
          <p:cNvSpPr>
            <a:spLocks noGrp="1"/>
          </p:cNvSpPr>
          <p:nvPr>
            <p:ph type="body" idx="1"/>
          </p:nvPr>
        </p:nvSpPr>
        <p:spPr>
          <a:noFill/>
          <a:ln/>
        </p:spPr>
        <p:txBody>
          <a:bodyPr/>
          <a:lstStyle/>
          <a:p>
            <a:pPr eaLnBrk="1" hangingPunct="1">
              <a:spcBef>
                <a:spcPct val="0"/>
              </a:spcBef>
            </a:pPr>
            <a:endParaRPr lang="ja-JP" altLang="en-US" smtClean="0">
              <a:latin typeface="Arial" pitchFamily="34" charset="0"/>
            </a:endParaRPr>
          </a:p>
        </p:txBody>
      </p:sp>
      <p:sp>
        <p:nvSpPr>
          <p:cNvPr id="25604" name="スライド番号プレースホルダ 3"/>
          <p:cNvSpPr txBox="1">
            <a:spLocks noGrp="1"/>
          </p:cNvSpPr>
          <p:nvPr/>
        </p:nvSpPr>
        <p:spPr bwMode="auto">
          <a:xfrm>
            <a:off x="3883485" y="8685559"/>
            <a:ext cx="2972918" cy="456981"/>
          </a:xfrm>
          <a:prstGeom prst="rect">
            <a:avLst/>
          </a:prstGeom>
          <a:noFill/>
          <a:ln w="9525">
            <a:noFill/>
            <a:miter lim="800000"/>
            <a:headEnd/>
            <a:tailEnd/>
          </a:ln>
        </p:spPr>
        <p:txBody>
          <a:bodyPr lIns="92268" tIns="46135" rIns="92268" bIns="46135" anchor="b"/>
          <a:lstStyle/>
          <a:p>
            <a:pPr algn="r"/>
            <a:fld id="{FA8DA4D4-02A7-4DB2-82DD-24780C9E3D62}" type="slidenum">
              <a:rPr lang="ja-JP" altLang="en-US">
                <a:latin typeface="ＭＳ Ｐゴシック" pitchFamily="34" charset="-128"/>
              </a:rPr>
              <a:pPr algn="r"/>
              <a:t>3</a:t>
            </a:fld>
            <a:endParaRPr lang="en-US" altLang="ja-JP">
              <a:latin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ln/>
        </p:spPr>
      </p:sp>
      <p:sp>
        <p:nvSpPr>
          <p:cNvPr id="38915" name="Rectangle 3"/>
          <p:cNvSpPr>
            <a:spLocks noGrp="1"/>
          </p:cNvSpPr>
          <p:nvPr>
            <p:ph type="body" idx="1"/>
          </p:nvPr>
        </p:nvSpPr>
        <p:spPr>
          <a:noFill/>
          <a:ln/>
        </p:spPr>
        <p:txBody>
          <a:bodyPr/>
          <a:lstStyle/>
          <a:p>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514475" y="525463"/>
            <a:ext cx="4572000" cy="3430587"/>
          </a:xfrm>
          <a:ln/>
        </p:spPr>
      </p:sp>
      <p:sp>
        <p:nvSpPr>
          <p:cNvPr id="40963" name="Notes Placeholder 2"/>
          <p:cNvSpPr>
            <a:spLocks noGrp="1"/>
          </p:cNvSpPr>
          <p:nvPr>
            <p:ph type="body" idx="1"/>
          </p:nvPr>
        </p:nvSpPr>
        <p:spPr>
          <a:noFill/>
          <a:ln/>
        </p:spPr>
        <p:txBody>
          <a:bodyPr/>
          <a:lstStyle/>
          <a:p>
            <a:r>
              <a:rPr lang="id-ID" dirty="0" smtClean="0"/>
              <a:t>After some intensive discussion among Ministry of Energy and Mineral Resources, Ministry of Industry and Ministry of Trade, the policy and regulation authority of the SNI dan EE Labeling seems to be as the following. </a:t>
            </a:r>
          </a:p>
          <a:p>
            <a:r>
              <a:rPr lang="id-ID" dirty="0" smtClean="0"/>
              <a:t>First, the EE standard will be put on the top of SNI. It means that to get EE label, the product have to pass the SNI standard and get the SNI label. So, only the product having SNI label can be applied to get the EE label. </a:t>
            </a:r>
          </a:p>
          <a:p>
            <a:r>
              <a:rPr lang="id-ID" dirty="0" smtClean="0"/>
              <a:t>Second, the standardization of EE label is responsibility of MEMR, and for SNI is responsibiliy of MOI. </a:t>
            </a:r>
          </a:p>
          <a:p>
            <a:r>
              <a:rPr lang="id-ID" dirty="0" smtClean="0"/>
              <a:t>Third, the monitoring for product distribution in the market is responsibiliy of Ministry of Trade. </a:t>
            </a:r>
          </a:p>
          <a:p>
            <a:r>
              <a:rPr lang="id-ID" dirty="0" smtClean="0"/>
              <a:t>This scheme has not yet been formally approved, but the discussion among those ministries so far, seems to be convergerd to his scheme.</a:t>
            </a:r>
          </a:p>
          <a:p>
            <a:r>
              <a:rPr lang="id-ID" dirty="0" smtClean="0"/>
              <a:t>In general it seems to be a conclusion for the coordination mechanism among those ministrise. But still there are many homework to be completed in order to make the implementation of EE labeling implemented.</a:t>
            </a:r>
          </a:p>
        </p:txBody>
      </p:sp>
      <p:sp>
        <p:nvSpPr>
          <p:cNvPr id="40964" name="Slide Number Placeholder 3"/>
          <p:cNvSpPr>
            <a:spLocks noGrp="1"/>
          </p:cNvSpPr>
          <p:nvPr>
            <p:ph type="sldNum" sz="quarter"/>
          </p:nvPr>
        </p:nvSpPr>
        <p:spPr>
          <a:noFill/>
          <a:ln>
            <a:miter lim="800000"/>
          </a:ln>
        </p:spPr>
        <p:txBody>
          <a:bodyPr/>
          <a:lstStyle/>
          <a:p>
            <a:fld id="{097A5EF4-4B08-42FB-8AEB-A5C0CCFC2071}" type="slidenum">
              <a:rPr lang="en-US" smtClean="0"/>
              <a:pPr/>
              <a:t>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id-ID" dirty="0" smtClean="0"/>
          </a:p>
        </p:txBody>
      </p:sp>
      <p:sp>
        <p:nvSpPr>
          <p:cNvPr id="43012" name="Slide Number Placeholder 3"/>
          <p:cNvSpPr>
            <a:spLocks noGrp="1"/>
          </p:cNvSpPr>
          <p:nvPr>
            <p:ph type="sldNum" sz="quarter"/>
          </p:nvPr>
        </p:nvSpPr>
        <p:spPr>
          <a:noFill/>
        </p:spPr>
        <p:txBody>
          <a:bodyPr/>
          <a:lstStyle/>
          <a:p>
            <a:fld id="{16635242-F017-4C47-98B7-C98F166C75A3}" type="slidenum">
              <a:rPr lang="id-ID" smtClean="0"/>
              <a:pPr/>
              <a:t>8</a:t>
            </a:fld>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a:ln/>
        </p:spPr>
      </p:sp>
      <p:sp>
        <p:nvSpPr>
          <p:cNvPr id="46083" name="Rectangle 3"/>
          <p:cNvSpPr>
            <a:spLocks noGrp="1"/>
          </p:cNvSpPr>
          <p:nvPr>
            <p:ph type="body" idx="1"/>
          </p:nvPr>
        </p:nvSpPr>
        <p:spPr>
          <a:noFill/>
          <a:ln/>
        </p:spPr>
        <p:txBody>
          <a:bodyPr/>
          <a:lstStyle/>
          <a:p>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spcBef>
                <a:spcPct val="0"/>
              </a:spcBef>
            </a:pPr>
            <a:endParaRPr lang="id-ID" dirty="0" smtClean="0"/>
          </a:p>
        </p:txBody>
      </p:sp>
      <p:sp>
        <p:nvSpPr>
          <p:cNvPr id="50180" name="Slide Number Placeholder 3"/>
          <p:cNvSpPr>
            <a:spLocks noGrp="1"/>
          </p:cNvSpPr>
          <p:nvPr>
            <p:ph type="sldNum" sz="quarter"/>
          </p:nvPr>
        </p:nvSpPr>
        <p:spPr>
          <a:noFill/>
        </p:spPr>
        <p:txBody>
          <a:bodyPr/>
          <a:lstStyle/>
          <a:p>
            <a:fld id="{173E78E7-617F-42E2-923B-840D49DFE697}" type="slidenum">
              <a:rPr lang="id-ID" smtClean="0"/>
              <a:pPr/>
              <a:t>14</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20" name="Footer Placeholder 19"/>
          <p:cNvSpPr>
            <a:spLocks noGrp="1"/>
          </p:cNvSpPr>
          <p:nvPr>
            <p:ph type="ftr" sz="quarter" idx="11"/>
          </p:nvPr>
        </p:nvSpPr>
        <p:spPr/>
        <p:txBody>
          <a:bodyPr/>
          <a:lstStyle>
            <a:extLst/>
          </a:lstStyle>
          <a:p>
            <a:endParaRPr lang="id-ID"/>
          </a:p>
        </p:txBody>
      </p:sp>
      <p:sp>
        <p:nvSpPr>
          <p:cNvPr id="10" name="Slide Number Placeholder 9"/>
          <p:cNvSpPr>
            <a:spLocks noGrp="1"/>
          </p:cNvSpPr>
          <p:nvPr>
            <p:ph type="sldNum" sz="quarter" idx="12"/>
          </p:nvPr>
        </p:nvSpPr>
        <p:spPr/>
        <p:txBody>
          <a:bodyPr/>
          <a:lstStyle>
            <a:extLst/>
          </a:lstStyle>
          <a:p>
            <a:fld id="{E622431A-AF5C-45A7-B937-B6F876A35DF8}" type="slidenum">
              <a:rPr lang="id-ID" smtClean="0"/>
              <a:pPr/>
              <a:t>‹#›</a:t>
            </a:fld>
            <a:endParaRPr lang="id-ID"/>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622431A-AF5C-45A7-B937-B6F876A35DF8}"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622431A-AF5C-45A7-B937-B6F876A35DF8}"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68215" y="2"/>
            <a:ext cx="7772400" cy="881063"/>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304801" y="990600"/>
            <a:ext cx="4234962"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80439" y="990600"/>
            <a:ext cx="4234962"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80439" y="3886200"/>
            <a:ext cx="4234962"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Date Placeholder 5"/>
          <p:cNvSpPr>
            <a:spLocks noGrp="1"/>
          </p:cNvSpPr>
          <p:nvPr>
            <p:ph type="dt" sz="half" idx="10"/>
          </p:nvPr>
        </p:nvSpPr>
        <p:spPr>
          <a:xfrm>
            <a:off x="685690" y="6248400"/>
            <a:ext cx="1904695" cy="457200"/>
          </a:xfrm>
        </p:spPr>
        <p:txBody>
          <a:bodyPr/>
          <a:lstStyle>
            <a:lvl1pPr>
              <a:defRPr/>
            </a:lvl1pPr>
          </a:lstStyle>
          <a:p>
            <a:pPr>
              <a:defRPr/>
            </a:pPr>
            <a:fld id="{DE24B4B9-BAEA-4F20-94A3-BB15CFDFE132}" type="datetimeFigureOut">
              <a:rPr lang="en-US"/>
              <a:pPr>
                <a:defRPr/>
              </a:pPr>
              <a:t>2/27/2012</a:t>
            </a:fld>
            <a:endParaRPr lang="en-US"/>
          </a:p>
        </p:txBody>
      </p:sp>
      <p:sp>
        <p:nvSpPr>
          <p:cNvPr id="7" name="Footer Placeholder 6"/>
          <p:cNvSpPr>
            <a:spLocks noGrp="1"/>
          </p:cNvSpPr>
          <p:nvPr>
            <p:ph type="ftr" sz="quarter" idx="11"/>
          </p:nvPr>
        </p:nvSpPr>
        <p:spPr>
          <a:xfrm>
            <a:off x="6172676" y="6248400"/>
            <a:ext cx="2895136"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4266516" y="6553200"/>
            <a:ext cx="534780" cy="304800"/>
          </a:xfrm>
        </p:spPr>
        <p:txBody>
          <a:bodyPr/>
          <a:lstStyle>
            <a:lvl1pPr>
              <a:defRPr/>
            </a:lvl1pPr>
          </a:lstStyle>
          <a:p>
            <a:pPr>
              <a:defRPr/>
            </a:pPr>
            <a:fld id="{27AAF3C3-02D5-4E57-B1CC-89888CE9AE1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622431A-AF5C-45A7-B937-B6F876A35DF8}"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E622431A-AF5C-45A7-B937-B6F876A35DF8}" type="slidenum">
              <a:rPr lang="id-ID" smtClean="0"/>
              <a:pPr/>
              <a:t>‹#›</a:t>
            </a:fld>
            <a:endParaRPr lang="id-ID"/>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622431A-AF5C-45A7-B937-B6F876A35DF8}"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E622431A-AF5C-45A7-B937-B6F876A35DF8}"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E622431A-AF5C-45A7-B937-B6F876A35DF8}"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E622431A-AF5C-45A7-B937-B6F876A35DF8}" type="slidenum">
              <a:rPr lang="id-ID" smtClean="0"/>
              <a:pPr/>
              <a:t>‹#›</a:t>
            </a:fld>
            <a:endParaRPr lang="id-ID"/>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622431A-AF5C-45A7-B937-B6F876A35DF8}"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F0D265DD-4786-4D36-896E-339C356B7326}" type="datetimeFigureOut">
              <a:rPr lang="id-ID" smtClean="0"/>
              <a:pPr/>
              <a:t>27/02/2012</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E622431A-AF5C-45A7-B937-B6F876A35DF8}" type="slidenum">
              <a:rPr lang="id-ID" smtClean="0"/>
              <a:pPr/>
              <a:t>‹#›</a:t>
            </a:fld>
            <a:endParaRPr lang="id-ID"/>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0D265DD-4786-4D36-896E-339C356B7326}" type="datetimeFigureOut">
              <a:rPr lang="id-ID" smtClean="0"/>
              <a:pPr/>
              <a:t>27/02/2012</a:t>
            </a:fld>
            <a:endParaRPr lang="id-ID"/>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d-ID"/>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622431A-AF5C-45A7-B937-B6F876A35DF8}" type="slidenum">
              <a:rPr lang="id-ID" smtClean="0"/>
              <a:pPr/>
              <a:t>‹#›</a:t>
            </a:fld>
            <a:endParaRPr lang="id-ID"/>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Microsoft_Office_Word_97_-_2003_Document2.doc"/><Relationship Id="rId4" Type="http://schemas.openxmlformats.org/officeDocument/2006/relationships/oleObject" Target="../embeddings/Microsoft_Office_Word_97_-_2003_Document1.doc"/></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jpeg"/><Relationship Id="rId4" Type="http://schemas.openxmlformats.org/officeDocument/2006/relationships/image" Target="../media/image7.png"/><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19.png"/><Relationship Id="rId3" Type="http://schemas.openxmlformats.org/officeDocument/2006/relationships/notesSlide" Target="../notesSlides/notesSlide4.xml"/><Relationship Id="rId7" Type="http://schemas.openxmlformats.org/officeDocument/2006/relationships/diagramColors" Target="../diagrams/colors1.xml"/><Relationship Id="rId12"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QuickStyle" Target="../diagrams/quickStyle1.xml"/><Relationship Id="rId11" Type="http://schemas.openxmlformats.org/officeDocument/2006/relationships/image" Target="../media/image18.png"/><Relationship Id="rId5" Type="http://schemas.openxmlformats.org/officeDocument/2006/relationships/diagramLayout" Target="../diagrams/layout1.xml"/><Relationship Id="rId10" Type="http://schemas.openxmlformats.org/officeDocument/2006/relationships/image" Target="../media/image17.jpeg"/><Relationship Id="rId4" Type="http://schemas.openxmlformats.org/officeDocument/2006/relationships/diagramData" Target="../diagrams/data1.xml"/><Relationship Id="rId9" Type="http://schemas.openxmlformats.org/officeDocument/2006/relationships/image" Target="../media/image16.jpeg"/><Relationship Id="rId14"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3648" y="1268760"/>
            <a:ext cx="6408712" cy="954107"/>
          </a:xfrm>
          <a:prstGeom prst="rect">
            <a:avLst/>
          </a:prstGeom>
          <a:noFill/>
        </p:spPr>
        <p:txBody>
          <a:bodyPr wrap="square" rtlCol="0">
            <a:spAutoFit/>
          </a:bodyPr>
          <a:lstStyle/>
          <a:p>
            <a:pPr algn="ctr"/>
            <a:r>
              <a:rPr lang="id-ID" sz="2800" dirty="0" smtClean="0">
                <a:latin typeface="Aharoni" pitchFamily="2" charset="-79"/>
                <a:cs typeface="Aharoni" pitchFamily="2" charset="-79"/>
              </a:rPr>
              <a:t>TESTING AND COMPLIANCE </a:t>
            </a:r>
          </a:p>
          <a:p>
            <a:pPr algn="ctr"/>
            <a:r>
              <a:rPr lang="id-ID" sz="2800" dirty="0" smtClean="0">
                <a:latin typeface="Aharoni" pitchFamily="2" charset="-79"/>
                <a:cs typeface="Aharoni" pitchFamily="2" charset="-79"/>
              </a:rPr>
              <a:t>FOR STANDARD AND LABELLING</a:t>
            </a:r>
          </a:p>
        </p:txBody>
      </p:sp>
      <p:sp>
        <p:nvSpPr>
          <p:cNvPr id="3" name="TextBox 2"/>
          <p:cNvSpPr txBox="1"/>
          <p:nvPr/>
        </p:nvSpPr>
        <p:spPr>
          <a:xfrm>
            <a:off x="3797213" y="3429000"/>
            <a:ext cx="1603324" cy="954107"/>
          </a:xfrm>
          <a:prstGeom prst="rect">
            <a:avLst/>
          </a:prstGeom>
          <a:noFill/>
        </p:spPr>
        <p:txBody>
          <a:bodyPr wrap="none" rtlCol="0">
            <a:spAutoFit/>
          </a:bodyPr>
          <a:lstStyle/>
          <a:p>
            <a:pPr algn="ctr"/>
            <a:r>
              <a:rPr lang="id-ID" sz="2800" dirty="0" smtClean="0"/>
              <a:t>Indonesia</a:t>
            </a:r>
          </a:p>
          <a:p>
            <a:pPr algn="ctr"/>
            <a:endParaRPr lang="id-ID" sz="2800" dirty="0"/>
          </a:p>
        </p:txBody>
      </p:sp>
      <p:sp>
        <p:nvSpPr>
          <p:cNvPr id="4" name="TextBox 3"/>
          <p:cNvSpPr txBox="1"/>
          <p:nvPr/>
        </p:nvSpPr>
        <p:spPr>
          <a:xfrm>
            <a:off x="1760852" y="5157192"/>
            <a:ext cx="5655459" cy="954107"/>
          </a:xfrm>
          <a:prstGeom prst="rect">
            <a:avLst/>
          </a:prstGeom>
          <a:noFill/>
        </p:spPr>
        <p:txBody>
          <a:bodyPr wrap="none" rtlCol="0">
            <a:spAutoFit/>
          </a:bodyPr>
          <a:lstStyle/>
          <a:p>
            <a:pPr algn="ctr"/>
            <a:r>
              <a:rPr lang="id-ID" sz="2800" dirty="0" smtClean="0"/>
              <a:t>The 39</a:t>
            </a:r>
            <a:r>
              <a:rPr lang="id-ID" sz="2800" baseline="30000" dirty="0" smtClean="0"/>
              <a:t>th</a:t>
            </a:r>
            <a:r>
              <a:rPr lang="id-ID" sz="2800" dirty="0" smtClean="0"/>
              <a:t> APEC EGEEC Meeting</a:t>
            </a:r>
          </a:p>
          <a:p>
            <a:pPr algn="ctr"/>
            <a:r>
              <a:rPr lang="id-ID" sz="2800" dirty="0" smtClean="0"/>
              <a:t>Sydney, Australia, 27-28 March 2012  </a:t>
            </a:r>
            <a:endParaRPr lang="id-ID"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84226" y="333375"/>
            <a:ext cx="8229746" cy="719138"/>
          </a:xfrm>
        </p:spPr>
        <p:txBody>
          <a:bodyPr>
            <a:normAutofit fontScale="90000"/>
          </a:bodyPr>
          <a:lstStyle/>
          <a:p>
            <a:pPr eaLnBrk="1" hangingPunct="1"/>
            <a:r>
              <a:rPr lang="id-ID" smtClean="0"/>
              <a:t>Availabel Testing  Lab</a:t>
            </a:r>
          </a:p>
        </p:txBody>
      </p:sp>
      <p:graphicFrame>
        <p:nvGraphicFramePr>
          <p:cNvPr id="4" name="Content Placeholder 3"/>
          <p:cNvGraphicFramePr>
            <a:graphicFrameLocks noGrp="1"/>
          </p:cNvGraphicFramePr>
          <p:nvPr>
            <p:ph idx="1"/>
          </p:nvPr>
        </p:nvGraphicFramePr>
        <p:xfrm>
          <a:off x="611560" y="1556792"/>
          <a:ext cx="8077200" cy="438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1"/>
          <p:cNvSpPr>
            <a:spLocks noGrp="1"/>
          </p:cNvSpPr>
          <p:nvPr>
            <p:ph type="sldNum" sz="quarter" idx="12"/>
          </p:nvPr>
        </p:nvSpPr>
        <p:spPr>
          <a:noFill/>
          <a:ln>
            <a:miter lim="800000"/>
          </a:ln>
        </p:spPr>
        <p:txBody>
          <a:bodyPr/>
          <a:lstStyle/>
          <a:p>
            <a:fld id="{CCA621FD-8918-4B21-804C-EFBC442C6067}" type="slidenum">
              <a:rPr lang="id-ID" smtClean="0">
                <a:latin typeface="Arial" pitchFamily="34" charset="0"/>
              </a:rPr>
              <a:pPr/>
              <a:t>11</a:t>
            </a:fld>
            <a:endParaRPr lang="id-ID" smtClean="0">
              <a:latin typeface="Arial" pitchFamily="34" charset="0"/>
            </a:endParaRPr>
          </a:p>
        </p:txBody>
      </p:sp>
      <p:sp>
        <p:nvSpPr>
          <p:cNvPr id="25603" name="Rectangle 2"/>
          <p:cNvSpPr>
            <a:spLocks noChangeArrowheads="1"/>
          </p:cNvSpPr>
          <p:nvPr/>
        </p:nvSpPr>
        <p:spPr bwMode="auto">
          <a:xfrm>
            <a:off x="1267355" y="228600"/>
            <a:ext cx="6552150" cy="522288"/>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d-ID" sz="2800" b="1">
                <a:solidFill>
                  <a:srgbClr val="008000"/>
                </a:solidFill>
                <a:latin typeface="Tahoma" pitchFamily="34" charset="0"/>
                <a:cs typeface="Tahoma" pitchFamily="34" charset="0"/>
              </a:rPr>
              <a:t>Testing Capability of Laboratories</a:t>
            </a:r>
          </a:p>
        </p:txBody>
      </p:sp>
      <p:graphicFrame>
        <p:nvGraphicFramePr>
          <p:cNvPr id="4" name="Table 3"/>
          <p:cNvGraphicFramePr>
            <a:graphicFrameLocks noGrp="1"/>
          </p:cNvGraphicFramePr>
          <p:nvPr/>
        </p:nvGraphicFramePr>
        <p:xfrm>
          <a:off x="775065" y="1125539"/>
          <a:ext cx="7806318" cy="4341687"/>
        </p:xfrm>
        <a:graphic>
          <a:graphicData uri="http://schemas.openxmlformats.org/drawingml/2006/table">
            <a:tbl>
              <a:tblPr firstRow="1" bandRow="1">
                <a:tableStyleId>{5C22544A-7EE6-4342-B048-85BDC9FD1C3A}</a:tableStyleId>
              </a:tblPr>
              <a:tblGrid>
                <a:gridCol w="2176855"/>
                <a:gridCol w="2477111"/>
                <a:gridCol w="3152352"/>
              </a:tblGrid>
              <a:tr h="632178">
                <a:tc>
                  <a:txBody>
                    <a:bodyPr/>
                    <a:lstStyle/>
                    <a:p>
                      <a:pPr algn="ctr"/>
                      <a:endParaRPr lang="id-ID" sz="1800" dirty="0" smtClean="0">
                        <a:solidFill>
                          <a:schemeClr val="tx1"/>
                        </a:solidFill>
                        <a:latin typeface="Tahoma" pitchFamily="34" charset="0"/>
                        <a:ea typeface="Tahoma" pitchFamily="34" charset="0"/>
                        <a:cs typeface="Tahoma" pitchFamily="34" charset="0"/>
                      </a:endParaRPr>
                    </a:p>
                    <a:p>
                      <a:pPr algn="ctr"/>
                      <a:r>
                        <a:rPr lang="id-ID" sz="1800" dirty="0" smtClean="0">
                          <a:solidFill>
                            <a:schemeClr val="tx1"/>
                          </a:solidFill>
                          <a:latin typeface="Tahoma" pitchFamily="34" charset="0"/>
                          <a:ea typeface="Tahoma" pitchFamily="34" charset="0"/>
                          <a:cs typeface="Tahoma" pitchFamily="34" charset="0"/>
                        </a:rPr>
                        <a:t>Products</a:t>
                      </a:r>
                      <a:endParaRPr lang="id-ID" sz="1800" dirty="0">
                        <a:solidFill>
                          <a:schemeClr val="tx1"/>
                        </a:solidFill>
                        <a:latin typeface="Tahoma" pitchFamily="34" charset="0"/>
                        <a:ea typeface="Tahoma" pitchFamily="34" charset="0"/>
                        <a:cs typeface="Tahoma" pitchFamily="34" charset="0"/>
                      </a:endParaRPr>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id-ID" sz="1800" b="1" kern="1200" dirty="0" smtClean="0">
                        <a:solidFill>
                          <a:schemeClr val="tx1"/>
                        </a:solidFill>
                        <a:latin typeface="Tahoma" pitchFamily="34" charset="0"/>
                        <a:ea typeface="Tahoma" pitchFamily="34" charset="0"/>
                        <a:cs typeface="Tahoma"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id-ID" sz="1800" b="1" kern="1200" dirty="0" smtClean="0">
                          <a:solidFill>
                            <a:schemeClr val="tx1"/>
                          </a:solidFill>
                          <a:latin typeface="Tahoma" pitchFamily="34" charset="0"/>
                          <a:ea typeface="Tahoma" pitchFamily="34" charset="0"/>
                          <a:cs typeface="Tahoma" pitchFamily="34" charset="0"/>
                        </a:rPr>
                        <a:t>Available Laboratories</a:t>
                      </a:r>
                      <a:endParaRPr lang="id-ID" sz="1800" b="1" kern="1200" dirty="0">
                        <a:solidFill>
                          <a:schemeClr val="tx1"/>
                        </a:solidFill>
                        <a:latin typeface="Tahoma" pitchFamily="34" charset="0"/>
                        <a:ea typeface="Tahoma" pitchFamily="34" charset="0"/>
                        <a:cs typeface="Tahoma" pitchFamily="34" charset="0"/>
                      </a:endParaRPr>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lang="id-ID" sz="1800" b="1" kern="1200" dirty="0" smtClean="0">
                        <a:solidFill>
                          <a:schemeClr val="tx1"/>
                        </a:solidFill>
                        <a:latin typeface="Tahoma" pitchFamily="34" charset="0"/>
                        <a:ea typeface="Tahoma" pitchFamily="34" charset="0"/>
                        <a:cs typeface="Tahoma" pitchFamily="34" charset="0"/>
                      </a:endParaRPr>
                    </a:p>
                    <a:p>
                      <a:pPr marL="0" marR="0" lvl="0" indent="0" algn="ctr" defTabSz="914400" rtl="0" eaLnBrk="1" fontAlgn="ctr" latinLnBrk="0" hangingPunct="1">
                        <a:lnSpc>
                          <a:spcPct val="100000"/>
                        </a:lnSpc>
                        <a:spcBef>
                          <a:spcPct val="0"/>
                        </a:spcBef>
                        <a:spcAft>
                          <a:spcPct val="0"/>
                        </a:spcAft>
                        <a:buClrTx/>
                        <a:buSzTx/>
                        <a:buFontTx/>
                        <a:buNone/>
                        <a:tabLst/>
                      </a:pPr>
                      <a:r>
                        <a:rPr lang="id-ID" sz="1800" b="1" kern="1200" dirty="0" smtClean="0">
                          <a:solidFill>
                            <a:schemeClr val="tx1"/>
                          </a:solidFill>
                          <a:latin typeface="Tahoma" pitchFamily="34" charset="0"/>
                          <a:ea typeface="Tahoma" pitchFamily="34" charset="0"/>
                          <a:cs typeface="Tahoma" pitchFamily="34" charset="0"/>
                        </a:rPr>
                        <a:t>Number of Accredited Labs</a:t>
                      </a:r>
                      <a:endParaRPr lang="id-ID" sz="1800" b="1" kern="1200" dirty="0">
                        <a:solidFill>
                          <a:schemeClr val="tx1"/>
                        </a:solidFill>
                        <a:latin typeface="Tahoma" pitchFamily="34" charset="0"/>
                        <a:ea typeface="Tahoma" pitchFamily="34" charset="0"/>
                        <a:cs typeface="Tahoma" pitchFamily="34" charset="0"/>
                      </a:endParaRPr>
                    </a:p>
                  </a:txBody>
                  <a:tcPr/>
                </a:tc>
              </a:tr>
              <a:tr h="6596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CFLs</a:t>
                      </a:r>
                    </a:p>
                    <a:p>
                      <a:pPr marL="0" algn="ctr" defTabSz="914400" rtl="0" eaLnBrk="1" fontAlgn="ctr" latinLnBrk="0" hangingPunct="1"/>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algn="ctr"/>
                      <a:r>
                        <a:rPr lang="id-ID" sz="1800" b="0" i="0" u="none" strike="noStrike" dirty="0" smtClean="0">
                          <a:solidFill>
                            <a:schemeClr val="tx1"/>
                          </a:solidFill>
                          <a:latin typeface="Tahoma" pitchFamily="34" charset="0"/>
                          <a:ea typeface="Tahoma" pitchFamily="34" charset="0"/>
                          <a:cs typeface="Tahoma" pitchFamily="34" charset="0"/>
                        </a:rPr>
                        <a:t>8</a:t>
                      </a:r>
                      <a:endParaRPr lang="id-ID" sz="1800" b="0" i="0" u="none" strike="noStrike"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algn="ctr" defTabSz="914400" rtl="0" eaLnBrk="1" latinLnBrk="0" hangingPunct="1"/>
                      <a:r>
                        <a:rPr lang="id-ID" sz="1800" b="0" kern="1200" baseline="0" dirty="0" smtClean="0">
                          <a:solidFill>
                            <a:schemeClr val="tx1"/>
                          </a:solidFill>
                          <a:latin typeface="Tahoma" pitchFamily="34" charset="0"/>
                          <a:ea typeface="Tahoma" pitchFamily="34" charset="0"/>
                          <a:cs typeface="Tahoma" pitchFamily="34" charset="0"/>
                        </a:rPr>
                        <a:t>5</a:t>
                      </a:r>
                    </a:p>
                  </a:txBody>
                  <a:tcPr marL="7620" marR="7620" marT="7620" marB="0" anchor="ctr"/>
                </a:tc>
              </a:tr>
              <a:tr h="52991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Refrigerator</a:t>
                      </a:r>
                    </a:p>
                    <a:p>
                      <a:pPr marL="0" algn="ctr" defTabSz="914400" rtl="0" eaLnBrk="1" fontAlgn="ctr" latinLnBrk="0" hangingPunct="1"/>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6</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1</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r>
              <a:tr h="372580">
                <a:tc>
                  <a:txBody>
                    <a:bodyPr/>
                    <a:lstStyle/>
                    <a:p>
                      <a:pPr marL="0" algn="ctr" defTabSz="914400" rtl="0" eaLnBrk="1" fontAlgn="ctr" latinLnBrk="0" hangingPunct="1"/>
                      <a:r>
                        <a:rPr lang="id-ID" sz="1800" b="0" kern="1200" baseline="0" dirty="0" smtClean="0">
                          <a:solidFill>
                            <a:schemeClr val="tx1"/>
                          </a:solidFill>
                          <a:latin typeface="Tahoma" pitchFamily="34" charset="0"/>
                          <a:ea typeface="Tahoma" pitchFamily="34" charset="0"/>
                          <a:cs typeface="Tahoma" pitchFamily="34" charset="0"/>
                        </a:rPr>
                        <a:t>AC</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3</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1</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r>
              <a:tr h="432856">
                <a:tc>
                  <a:txBody>
                    <a:bodyPr/>
                    <a:lstStyle/>
                    <a:p>
                      <a:pPr marL="0" algn="ctr" defTabSz="914400" rtl="0" eaLnBrk="1" fontAlgn="ctr" latinLnBrk="0" hangingPunct="1"/>
                      <a:r>
                        <a:rPr lang="id-ID" sz="1800" b="0" kern="1200" baseline="0" dirty="0" smtClean="0">
                          <a:solidFill>
                            <a:schemeClr val="tx1"/>
                          </a:solidFill>
                          <a:latin typeface="Tahoma" pitchFamily="34" charset="0"/>
                          <a:ea typeface="Tahoma" pitchFamily="34" charset="0"/>
                          <a:cs typeface="Tahoma" pitchFamily="34" charset="0"/>
                        </a:rPr>
                        <a:t>TV</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algn="ctr"/>
                      <a:r>
                        <a:rPr lang="id-ID" sz="1800" b="0" kern="1200" baseline="0" dirty="0" smtClean="0">
                          <a:solidFill>
                            <a:schemeClr val="tx1"/>
                          </a:solidFill>
                          <a:latin typeface="Tahoma" pitchFamily="34" charset="0"/>
                          <a:ea typeface="Tahoma" pitchFamily="34" charset="0"/>
                          <a:cs typeface="Tahoma" pitchFamily="34" charset="0"/>
                        </a:rPr>
                        <a:t>3</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N/A</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r>
              <a:tr h="304816">
                <a:tc>
                  <a:txBody>
                    <a:bodyPr/>
                    <a:lstStyle/>
                    <a:p>
                      <a:pPr marL="0" algn="ctr" defTabSz="914400" rtl="0" eaLnBrk="1" fontAlgn="ctr" latinLnBrk="0" hangingPunct="1"/>
                      <a:r>
                        <a:rPr lang="id-ID" sz="1800" b="0" kern="1200" baseline="0" dirty="0" smtClean="0">
                          <a:solidFill>
                            <a:schemeClr val="tx1"/>
                          </a:solidFill>
                          <a:latin typeface="Tahoma" pitchFamily="34" charset="0"/>
                          <a:ea typeface="Tahoma" pitchFamily="34" charset="0"/>
                          <a:cs typeface="Tahoma" pitchFamily="34" charset="0"/>
                        </a:rPr>
                        <a:t>Ballast</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10 </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algn="ctr" defTabSz="914400" rtl="0" eaLnBrk="1" fontAlgn="ctr" latinLnBrk="0" hangingPunct="1"/>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r>
              <a:tr h="308315">
                <a:tc>
                  <a:txBody>
                    <a:bodyPr/>
                    <a:lstStyle/>
                    <a:p>
                      <a:pPr marL="0" algn="ctr" defTabSz="914400" rtl="0" eaLnBrk="1" fontAlgn="ctr" latinLnBrk="0" hangingPunct="1"/>
                      <a:r>
                        <a:rPr lang="id-ID" sz="1800" b="0" kern="1200" baseline="0" dirty="0" smtClean="0">
                          <a:solidFill>
                            <a:schemeClr val="tx1"/>
                          </a:solidFill>
                          <a:latin typeface="Tahoma" pitchFamily="34" charset="0"/>
                          <a:ea typeface="Tahoma" pitchFamily="34" charset="0"/>
                          <a:cs typeface="Tahoma" pitchFamily="34" charset="0"/>
                        </a:rPr>
                        <a:t>Fan</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algn="ctr" defTabSz="914400" rtl="0" eaLnBrk="1" latinLnBrk="0" hangingPunct="1"/>
                      <a:r>
                        <a:rPr lang="id-ID" sz="1800" b="0" kern="1200" baseline="0" dirty="0" smtClean="0">
                          <a:solidFill>
                            <a:schemeClr val="tx1"/>
                          </a:solidFill>
                          <a:latin typeface="Tahoma" pitchFamily="34" charset="0"/>
                          <a:ea typeface="Tahoma" pitchFamily="34" charset="0"/>
                          <a:cs typeface="Tahoma" pitchFamily="34" charset="0"/>
                        </a:rPr>
                        <a:t>1</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N/A</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r>
              <a:tr h="396405">
                <a:tc>
                  <a:txBody>
                    <a:bodyPr/>
                    <a:lstStyle/>
                    <a:p>
                      <a:pPr marL="0" algn="ctr" defTabSz="914400" rtl="0" eaLnBrk="1" fontAlgn="ctr" latinLnBrk="0" hangingPunct="1"/>
                      <a:r>
                        <a:rPr lang="id-ID" sz="1800" b="0" kern="1200" baseline="0" dirty="0" smtClean="0">
                          <a:solidFill>
                            <a:schemeClr val="tx1"/>
                          </a:solidFill>
                          <a:latin typeface="Tahoma" pitchFamily="34" charset="0"/>
                          <a:ea typeface="Tahoma" pitchFamily="34" charset="0"/>
                          <a:cs typeface="Tahoma" pitchFamily="34" charset="0"/>
                        </a:rPr>
                        <a:t>Rice cooker</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algn="ctr" defTabSz="914400" rtl="0" eaLnBrk="1" latinLnBrk="0" hangingPunct="1"/>
                      <a:r>
                        <a:rPr lang="id-ID" sz="1800" b="0" kern="1200" baseline="0" dirty="0" smtClean="0">
                          <a:solidFill>
                            <a:schemeClr val="tx1"/>
                          </a:solidFill>
                          <a:latin typeface="Tahoma" pitchFamily="34" charset="0"/>
                          <a:ea typeface="Tahoma" pitchFamily="34" charset="0"/>
                          <a:cs typeface="Tahoma" pitchFamily="34" charset="0"/>
                        </a:rPr>
                        <a:t>3</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N/A</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r>
              <a:tr h="396405">
                <a:tc>
                  <a:txBody>
                    <a:bodyPr/>
                    <a:lstStyle/>
                    <a:p>
                      <a:pPr marL="0" algn="ctr" defTabSz="914400" rtl="0" eaLnBrk="1" fontAlgn="ctr" latinLnBrk="0" hangingPunct="1"/>
                      <a:r>
                        <a:rPr lang="id-ID" sz="1800" b="0" kern="1200" baseline="0" dirty="0" smtClean="0">
                          <a:solidFill>
                            <a:schemeClr val="tx1"/>
                          </a:solidFill>
                          <a:latin typeface="Tahoma" pitchFamily="34" charset="0"/>
                          <a:ea typeface="Tahoma" pitchFamily="34" charset="0"/>
                          <a:cs typeface="Tahoma" pitchFamily="34" charset="0"/>
                        </a:rPr>
                        <a:t>Motor Pump</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N/A</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d-ID" sz="1800" b="0" kern="1200" baseline="0" dirty="0" smtClean="0">
                          <a:solidFill>
                            <a:schemeClr val="tx1"/>
                          </a:solidFill>
                          <a:latin typeface="Tahoma" pitchFamily="34" charset="0"/>
                          <a:ea typeface="Tahoma" pitchFamily="34" charset="0"/>
                          <a:cs typeface="Tahoma" pitchFamily="34" charset="0"/>
                        </a:rPr>
                        <a:t>N/A</a:t>
                      </a:r>
                      <a:endParaRPr lang="id-ID" sz="1800" b="0" kern="1200" baseline="0" dirty="0">
                        <a:solidFill>
                          <a:schemeClr val="tx1"/>
                        </a:solidFill>
                        <a:latin typeface="Tahoma" pitchFamily="34" charset="0"/>
                        <a:ea typeface="Tahoma" pitchFamily="34" charset="0"/>
                        <a:cs typeface="Tahoma" pitchFamily="34" charset="0"/>
                      </a:endParaRPr>
                    </a:p>
                  </a:txBody>
                  <a:tcPr marL="7620" marR="7620" marT="7620" marB="0" anchor="ctr"/>
                </a:tc>
              </a:tr>
            </a:tbl>
          </a:graphicData>
        </a:graphic>
      </p:graphicFrame>
      <p:sp>
        <p:nvSpPr>
          <p:cNvPr id="25646" name="TextBox 4"/>
          <p:cNvSpPr txBox="1">
            <a:spLocks noChangeArrowheads="1"/>
          </p:cNvSpPr>
          <p:nvPr/>
        </p:nvSpPr>
        <p:spPr bwMode="auto">
          <a:xfrm>
            <a:off x="323799" y="6381751"/>
            <a:ext cx="5256957" cy="307975"/>
          </a:xfrm>
          <a:prstGeom prst="rect">
            <a:avLst/>
          </a:prstGeom>
          <a:noFill/>
          <a:ln w="9525">
            <a:noFill/>
            <a:miter lim="800000"/>
            <a:headEnd/>
            <a:tailEnd/>
          </a:ln>
        </p:spPr>
        <p:txBody>
          <a:bodyPr>
            <a:spAutoFit/>
          </a:bodyPr>
          <a:lstStyle/>
          <a:p>
            <a:pPr>
              <a:buClr>
                <a:srgbClr val="000000"/>
              </a:buClr>
              <a:buSzPct val="100000"/>
              <a:buFont typeface="Times New Roman" pitchFamily="18" charset="0"/>
              <a:buNone/>
            </a:pPr>
            <a:r>
              <a:rPr lang="id-ID" sz="1400"/>
              <a:t>KAN = National Acreditation Committe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331942" y="277797"/>
            <a:ext cx="7383462" cy="1008063"/>
          </a:xfrm>
        </p:spPr>
        <p:txBody>
          <a:bodyPr>
            <a:normAutofit/>
          </a:bodyPr>
          <a:lstStyle/>
          <a:p>
            <a:pPr algn="ctr"/>
            <a:r>
              <a:rPr lang="id-ID" sz="2000" b="1" dirty="0" smtClean="0">
                <a:solidFill>
                  <a:srgbClr val="000099"/>
                </a:solidFill>
                <a:latin typeface="Arial" pitchFamily="34" charset="0"/>
                <a:cs typeface="Arial" pitchFamily="34" charset="0"/>
              </a:rPr>
              <a:t>MINISTERIAL DECREE NO. 6 YEAR 2011 ON ENERGY EFFICIENCY LABELING FOR CFL</a:t>
            </a:r>
            <a:endParaRPr lang="en-US" altLang="ja-JP" sz="2000" b="1" dirty="0" smtClean="0">
              <a:solidFill>
                <a:srgbClr val="000099"/>
              </a:solidFill>
              <a:latin typeface="Arial" pitchFamily="34" charset="0"/>
              <a:ea typeface="ＭＳ Ｐゴシック" pitchFamily="34" charset="-128"/>
              <a:cs typeface="Arial" pitchFamily="34" charset="0"/>
            </a:endParaRPr>
          </a:p>
        </p:txBody>
      </p:sp>
      <p:sp>
        <p:nvSpPr>
          <p:cNvPr id="26627" name="Rectangle 3"/>
          <p:cNvSpPr>
            <a:spLocks noChangeArrowheads="1"/>
          </p:cNvSpPr>
          <p:nvPr/>
        </p:nvSpPr>
        <p:spPr bwMode="auto">
          <a:xfrm>
            <a:off x="1056374" y="1439293"/>
            <a:ext cx="7416588" cy="4215000"/>
          </a:xfrm>
          <a:prstGeom prst="rect">
            <a:avLst/>
          </a:prstGeom>
          <a:noFill/>
          <a:ln w="9525" algn="ctr">
            <a:noFill/>
            <a:miter lim="800000"/>
            <a:headEnd/>
            <a:tailEnd/>
          </a:ln>
        </p:spPr>
        <p:txBody>
          <a:bodyPr anchor="ctr">
            <a:spAutoFit/>
          </a:bodyPr>
          <a:lstStyle/>
          <a:p>
            <a:pPr marL="341313" indent="-341313" algn="just" eaLnBrk="0" hangingPunct="0">
              <a:lnSpc>
                <a:spcPct val="110000"/>
              </a:lnSpc>
              <a:spcAft>
                <a:spcPct val="50000"/>
              </a:spcAft>
              <a:buClr>
                <a:srgbClr val="000000"/>
              </a:buClr>
              <a:buSzPct val="100000"/>
              <a:buFont typeface="Wingdings" pitchFamily="2" charset="2"/>
              <a:buChar char="§"/>
              <a:tabLst>
                <a:tab pos="685800" algn="l"/>
              </a:tabLst>
            </a:pPr>
            <a:r>
              <a:rPr lang="en-US" altLang="ja-JP" sz="1900" dirty="0" smtClean="0">
                <a:solidFill>
                  <a:schemeClr val="tx1"/>
                </a:solidFill>
                <a:latin typeface="Arial" pitchFamily="34" charset="0"/>
                <a:ea typeface="ＭＳ Ｐゴシック" pitchFamily="34" charset="-128"/>
                <a:cs typeface="Arial" pitchFamily="34" charset="0"/>
              </a:rPr>
              <a:t>The </a:t>
            </a:r>
            <a:r>
              <a:rPr lang="en-US" altLang="ja-JP" sz="1900" dirty="0">
                <a:solidFill>
                  <a:schemeClr val="tx1"/>
                </a:solidFill>
                <a:latin typeface="Arial" pitchFamily="34" charset="0"/>
                <a:ea typeface="ＭＳ Ｐゴシック" pitchFamily="34" charset="-128"/>
                <a:cs typeface="Arial" pitchFamily="34" charset="0"/>
              </a:rPr>
              <a:t>manufacturer or importer </a:t>
            </a:r>
            <a:r>
              <a:rPr lang="en-US" altLang="ja-JP" sz="1900" b="1" u="sng" dirty="0">
                <a:solidFill>
                  <a:schemeClr val="tx1"/>
                </a:solidFill>
                <a:latin typeface="Arial" pitchFamily="34" charset="0"/>
                <a:ea typeface="ＭＳ Ｐゴシック" pitchFamily="34" charset="-128"/>
                <a:cs typeface="Arial" pitchFamily="34" charset="0"/>
              </a:rPr>
              <a:t>must issue</a:t>
            </a:r>
            <a:r>
              <a:rPr lang="en-US" altLang="ja-JP" sz="1900" dirty="0">
                <a:solidFill>
                  <a:schemeClr val="tx1"/>
                </a:solidFill>
                <a:latin typeface="Arial" pitchFamily="34" charset="0"/>
                <a:ea typeface="ＭＳ Ｐゴシック" pitchFamily="34" charset="-128"/>
                <a:cs typeface="Arial" pitchFamily="34" charset="0"/>
              </a:rPr>
              <a:t> a written </a:t>
            </a:r>
            <a:r>
              <a:rPr lang="en-US" altLang="ja-JP" sz="1900" b="1" u="sng" dirty="0">
                <a:solidFill>
                  <a:schemeClr val="tx1"/>
                </a:solidFill>
                <a:latin typeface="Arial" pitchFamily="34" charset="0"/>
                <a:ea typeface="ＭＳ Ｐゴシック" pitchFamily="34" charset="-128"/>
                <a:cs typeface="Arial" pitchFamily="34" charset="0"/>
              </a:rPr>
              <a:t>declaration of conformity</a:t>
            </a:r>
            <a:r>
              <a:rPr lang="en-US" altLang="ja-JP" sz="1900" dirty="0">
                <a:solidFill>
                  <a:schemeClr val="tx1"/>
                </a:solidFill>
                <a:latin typeface="Arial" pitchFamily="34" charset="0"/>
                <a:ea typeface="ＭＳ Ｐゴシック" pitchFamily="34" charset="-128"/>
                <a:cs typeface="Arial" pitchFamily="34" charset="0"/>
              </a:rPr>
              <a:t> </a:t>
            </a:r>
            <a:r>
              <a:rPr lang="en-US" altLang="ja-JP" sz="1900" dirty="0" smtClean="0">
                <a:solidFill>
                  <a:schemeClr val="tx1"/>
                </a:solidFill>
                <a:latin typeface="Arial" pitchFamily="34" charset="0"/>
                <a:ea typeface="ＭＳ Ｐゴシック" pitchFamily="34" charset="-128"/>
                <a:cs typeface="Arial" pitchFamily="34" charset="0"/>
              </a:rPr>
              <a:t>before the EE Label put in that product.</a:t>
            </a:r>
            <a:endParaRPr lang="id-ID" sz="1900" dirty="0">
              <a:solidFill>
                <a:schemeClr val="tx1"/>
              </a:solidFill>
              <a:latin typeface="Arial" pitchFamily="34" charset="0"/>
              <a:cs typeface="Arial" pitchFamily="34" charset="0"/>
            </a:endParaRPr>
          </a:p>
          <a:p>
            <a:pPr marL="341313" indent="-341313" algn="just" eaLnBrk="0" hangingPunct="0">
              <a:lnSpc>
                <a:spcPct val="110000"/>
              </a:lnSpc>
              <a:spcAft>
                <a:spcPct val="50000"/>
              </a:spcAft>
              <a:buClr>
                <a:srgbClr val="000000"/>
              </a:buClr>
              <a:buSzPct val="100000"/>
              <a:buFont typeface="Wingdings" pitchFamily="2" charset="2"/>
              <a:buChar char="§"/>
              <a:tabLst>
                <a:tab pos="685800" algn="l"/>
              </a:tabLst>
            </a:pPr>
            <a:r>
              <a:rPr lang="en-US" altLang="ja-JP" sz="1900" dirty="0">
                <a:solidFill>
                  <a:schemeClr val="tx1"/>
                </a:solidFill>
                <a:latin typeface="Arial" pitchFamily="34" charset="0"/>
                <a:ea typeface="ＭＳ Ｐゴシック" pitchFamily="34" charset="-128"/>
                <a:cs typeface="Arial" pitchFamily="34" charset="0"/>
              </a:rPr>
              <a:t>Declaration of conformity </a:t>
            </a:r>
            <a:r>
              <a:rPr lang="en-US" altLang="ja-JP" sz="1900" b="1" u="sng" dirty="0">
                <a:solidFill>
                  <a:schemeClr val="tx1"/>
                </a:solidFill>
                <a:latin typeface="Arial" pitchFamily="34" charset="0"/>
                <a:ea typeface="ＭＳ Ｐゴシック" pitchFamily="34" charset="-128"/>
                <a:cs typeface="Arial" pitchFamily="34" charset="0"/>
              </a:rPr>
              <a:t>submitted to the Ministry of Energy and Mineral Resources </a:t>
            </a:r>
            <a:r>
              <a:rPr lang="en-US" altLang="ja-JP" sz="1900" b="1" u="sng" dirty="0" err="1">
                <a:solidFill>
                  <a:schemeClr val="tx1"/>
                </a:solidFill>
                <a:latin typeface="Arial" pitchFamily="34" charset="0"/>
                <a:ea typeface="ＭＳ Ｐゴシック" pitchFamily="34" charset="-128"/>
                <a:cs typeface="Arial" pitchFamily="34" charset="0"/>
              </a:rPr>
              <a:t>cq</a:t>
            </a:r>
            <a:r>
              <a:rPr lang="en-US" altLang="ja-JP" sz="1900" b="1" u="sng" dirty="0">
                <a:solidFill>
                  <a:schemeClr val="tx1"/>
                </a:solidFill>
                <a:latin typeface="Arial" pitchFamily="34" charset="0"/>
                <a:ea typeface="ＭＳ Ｐゴシック" pitchFamily="34" charset="-128"/>
                <a:cs typeface="Arial" pitchFamily="34" charset="0"/>
              </a:rPr>
              <a:t> </a:t>
            </a:r>
            <a:r>
              <a:rPr lang="id-ID" sz="1900" b="1" u="sng" dirty="0">
                <a:solidFill>
                  <a:schemeClr val="tx1"/>
                </a:solidFill>
                <a:latin typeface="Arial" pitchFamily="34" charset="0"/>
                <a:cs typeface="Arial" pitchFamily="34" charset="0"/>
              </a:rPr>
              <a:t>DG NREEC</a:t>
            </a:r>
            <a:r>
              <a:rPr lang="en-US" altLang="ja-JP" sz="1900" dirty="0">
                <a:solidFill>
                  <a:schemeClr val="tx1"/>
                </a:solidFill>
                <a:latin typeface="Arial" pitchFamily="34" charset="0"/>
                <a:ea typeface="ＭＳ Ｐゴシック" pitchFamily="34" charset="-128"/>
                <a:cs typeface="Arial" pitchFamily="34" charset="0"/>
              </a:rPr>
              <a:t>.</a:t>
            </a:r>
            <a:endParaRPr lang="id-ID" sz="1900" dirty="0">
              <a:solidFill>
                <a:schemeClr val="tx1"/>
              </a:solidFill>
              <a:latin typeface="Arial" pitchFamily="34" charset="0"/>
              <a:cs typeface="Arial" pitchFamily="34" charset="0"/>
            </a:endParaRPr>
          </a:p>
          <a:p>
            <a:pPr marL="341313" indent="-341313" algn="just" eaLnBrk="0" hangingPunct="0">
              <a:lnSpc>
                <a:spcPct val="110000"/>
              </a:lnSpc>
              <a:spcAft>
                <a:spcPct val="50000"/>
              </a:spcAft>
              <a:buClr>
                <a:srgbClr val="000000"/>
              </a:buClr>
              <a:buSzPct val="100000"/>
              <a:buFont typeface="Wingdings" pitchFamily="2" charset="2"/>
              <a:buChar char="§"/>
              <a:tabLst>
                <a:tab pos="685800" algn="l"/>
              </a:tabLst>
            </a:pPr>
            <a:r>
              <a:rPr lang="en-US" altLang="ja-JP" sz="1900" dirty="0">
                <a:solidFill>
                  <a:schemeClr val="tx1"/>
                </a:solidFill>
                <a:latin typeface="Arial" pitchFamily="34" charset="0"/>
                <a:ea typeface="ＭＳ Ｐゴシック" pitchFamily="34" charset="-128"/>
                <a:cs typeface="Arial" pitchFamily="34" charset="0"/>
              </a:rPr>
              <a:t>Violations of the provisions of the Declaration of conformity may be </a:t>
            </a:r>
            <a:r>
              <a:rPr lang="en-US" altLang="ja-JP" sz="1900" b="1" u="sng" dirty="0">
                <a:solidFill>
                  <a:schemeClr val="tx1"/>
                </a:solidFill>
                <a:latin typeface="Arial" pitchFamily="34" charset="0"/>
                <a:ea typeface="ＭＳ Ｐゴシック" pitchFamily="34" charset="-128"/>
                <a:cs typeface="Arial" pitchFamily="34" charset="0"/>
              </a:rPr>
              <a:t>sanctioned</a:t>
            </a:r>
            <a:r>
              <a:rPr lang="en-US" altLang="ja-JP" sz="1900" dirty="0">
                <a:solidFill>
                  <a:schemeClr val="tx1"/>
                </a:solidFill>
                <a:latin typeface="Arial" pitchFamily="34" charset="0"/>
                <a:ea typeface="ＭＳ Ｐゴシック" pitchFamily="34" charset="-128"/>
                <a:cs typeface="Arial" pitchFamily="34" charset="0"/>
              </a:rPr>
              <a:t> according to regulations.</a:t>
            </a:r>
            <a:endParaRPr lang="id-ID" sz="1900" dirty="0">
              <a:solidFill>
                <a:schemeClr val="tx1"/>
              </a:solidFill>
              <a:latin typeface="Arial" pitchFamily="34" charset="0"/>
              <a:cs typeface="Arial" pitchFamily="34" charset="0"/>
            </a:endParaRPr>
          </a:p>
          <a:p>
            <a:pPr marL="341313" indent="-341313" algn="just" eaLnBrk="0" hangingPunct="0">
              <a:lnSpc>
                <a:spcPct val="110000"/>
              </a:lnSpc>
              <a:spcAft>
                <a:spcPct val="50000"/>
              </a:spcAft>
              <a:buClr>
                <a:srgbClr val="000000"/>
              </a:buClr>
              <a:buSzPct val="100000"/>
              <a:buFont typeface="Wingdings" pitchFamily="2" charset="2"/>
              <a:buChar char="§"/>
              <a:tabLst>
                <a:tab pos="685800" algn="l"/>
              </a:tabLst>
            </a:pPr>
            <a:r>
              <a:rPr lang="en-US" altLang="ja-JP" sz="1900" b="1" u="sng" dirty="0">
                <a:solidFill>
                  <a:schemeClr val="tx1"/>
                </a:solidFill>
                <a:latin typeface="Arial" pitchFamily="34" charset="0"/>
                <a:ea typeface="ＭＳ Ｐゴシック" pitchFamily="34" charset="-128"/>
                <a:cs typeface="Arial" pitchFamily="34" charset="0"/>
              </a:rPr>
              <a:t>CFL production in </a:t>
            </a:r>
            <a:r>
              <a:rPr lang="id-ID" sz="1900" b="1" u="sng" dirty="0">
                <a:solidFill>
                  <a:schemeClr val="tx1"/>
                </a:solidFill>
                <a:latin typeface="Arial" pitchFamily="34" charset="0"/>
                <a:cs typeface="Arial" pitchFamily="34" charset="0"/>
              </a:rPr>
              <a:t>domestic </a:t>
            </a:r>
            <a:r>
              <a:rPr lang="en-US" altLang="ja-JP" sz="1900" dirty="0">
                <a:solidFill>
                  <a:schemeClr val="tx1"/>
                </a:solidFill>
                <a:latin typeface="Arial" pitchFamily="34" charset="0"/>
                <a:ea typeface="ＭＳ Ｐゴシック" pitchFamily="34" charset="-128"/>
                <a:cs typeface="Arial" pitchFamily="34" charset="0"/>
              </a:rPr>
              <a:t>that do not bear signs of energy-saving label is pulled from the market.</a:t>
            </a:r>
            <a:endParaRPr lang="id-ID" sz="1900" dirty="0">
              <a:solidFill>
                <a:schemeClr val="tx1"/>
              </a:solidFill>
              <a:latin typeface="Arial" pitchFamily="34" charset="0"/>
              <a:cs typeface="Arial" pitchFamily="34" charset="0"/>
            </a:endParaRPr>
          </a:p>
          <a:p>
            <a:pPr marL="341313" indent="-341313" algn="just" eaLnBrk="0" hangingPunct="0">
              <a:lnSpc>
                <a:spcPct val="110000"/>
              </a:lnSpc>
              <a:spcAft>
                <a:spcPct val="50000"/>
              </a:spcAft>
              <a:buClr>
                <a:srgbClr val="000000"/>
              </a:buClr>
              <a:buSzPct val="100000"/>
              <a:buFont typeface="Wingdings" pitchFamily="2" charset="2"/>
              <a:buChar char="§"/>
              <a:tabLst>
                <a:tab pos="685800" algn="l"/>
              </a:tabLst>
            </a:pPr>
            <a:r>
              <a:rPr lang="en-US" altLang="ja-JP" sz="1900" b="1" u="sng" dirty="0">
                <a:solidFill>
                  <a:schemeClr val="tx1"/>
                </a:solidFill>
                <a:latin typeface="Arial" pitchFamily="34" charset="0"/>
                <a:ea typeface="ＭＳ Ｐゴシック" pitchFamily="34" charset="-128"/>
                <a:cs typeface="Arial" pitchFamily="34" charset="0"/>
              </a:rPr>
              <a:t>CFL imports</a:t>
            </a:r>
            <a:r>
              <a:rPr lang="en-US" altLang="ja-JP" sz="1900" dirty="0">
                <a:solidFill>
                  <a:schemeClr val="tx1"/>
                </a:solidFill>
                <a:latin typeface="Arial" pitchFamily="34" charset="0"/>
                <a:ea typeface="ＭＳ Ｐゴシック" pitchFamily="34" charset="-128"/>
                <a:cs typeface="Arial" pitchFamily="34" charset="0"/>
              </a:rPr>
              <a:t> that do not bear the label of energy saving signs are prohibited entry into Indonesia and must be re-exported or</a:t>
            </a:r>
            <a:r>
              <a:rPr lang="id-ID" sz="1900" dirty="0">
                <a:solidFill>
                  <a:schemeClr val="tx1"/>
                </a:solidFill>
                <a:latin typeface="Arial" pitchFamily="34" charset="0"/>
                <a:cs typeface="Arial" pitchFamily="34" charset="0"/>
              </a:rPr>
              <a:t> </a:t>
            </a:r>
            <a:r>
              <a:rPr lang="en-US" altLang="ja-JP" sz="1900" dirty="0">
                <a:solidFill>
                  <a:schemeClr val="tx1"/>
                </a:solidFill>
                <a:latin typeface="Arial" pitchFamily="34" charset="0"/>
                <a:ea typeface="ＭＳ Ｐゴシック" pitchFamily="34" charset="-128"/>
                <a:cs typeface="Arial" pitchFamily="34" charset="0"/>
              </a:rPr>
              <a:t>destroyed.</a:t>
            </a:r>
            <a:endParaRPr lang="id-ID" sz="1900" dirty="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3"/>
          <p:cNvSpPr>
            <a:spLocks noChangeArrowheads="1"/>
          </p:cNvSpPr>
          <p:nvPr/>
        </p:nvSpPr>
        <p:spPr bwMode="auto">
          <a:xfrm>
            <a:off x="0" y="4751666"/>
            <a:ext cx="184731" cy="369332"/>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endParaRPr lang="id-ID"/>
          </a:p>
        </p:txBody>
      </p:sp>
      <p:sp>
        <p:nvSpPr>
          <p:cNvPr id="50223" name="Rectangle 47"/>
          <p:cNvSpPr>
            <a:spLocks noChangeArrowheads="1"/>
          </p:cNvSpPr>
          <p:nvPr/>
        </p:nvSpPr>
        <p:spPr bwMode="auto">
          <a:xfrm>
            <a:off x="1033672" y="1484313"/>
            <a:ext cx="7967484" cy="83026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Clr>
                <a:srgbClr val="000000"/>
              </a:buClr>
              <a:buSzPct val="100000"/>
              <a:buFont typeface="Times New Roman" pitchFamily="18" charset="0"/>
              <a:buNone/>
              <a:defRPr/>
            </a:pPr>
            <a:r>
              <a:rPr lang="id-ID" sz="2400" dirty="0">
                <a:solidFill>
                  <a:schemeClr val="tx1"/>
                </a:solidFill>
              </a:rPr>
              <a:t>MEMR Regulation</a:t>
            </a:r>
            <a:r>
              <a:rPr lang="id-ID" sz="2400" dirty="0">
                <a:solidFill>
                  <a:schemeClr val="tx1"/>
                </a:solidFill>
                <a:latin typeface="Arial" charset="0"/>
                <a:cs typeface="Arial" charset="0"/>
              </a:rPr>
              <a:t> No. 06/2011</a:t>
            </a:r>
            <a:r>
              <a:rPr lang="sv-SE" sz="2400" dirty="0">
                <a:solidFill>
                  <a:schemeClr val="tx1"/>
                </a:solidFill>
              </a:rPr>
              <a:t> </a:t>
            </a:r>
            <a:r>
              <a:rPr lang="id-ID" sz="2400" dirty="0">
                <a:solidFill>
                  <a:schemeClr val="tx1"/>
                </a:solidFill>
              </a:rPr>
              <a:t>on </a:t>
            </a:r>
            <a:r>
              <a:rPr lang="sv-SE" sz="2400" dirty="0">
                <a:solidFill>
                  <a:schemeClr val="tx1"/>
                </a:solidFill>
              </a:rPr>
              <a:t>Energy Efficiency </a:t>
            </a:r>
            <a:r>
              <a:rPr lang="id-ID" sz="2400" dirty="0">
                <a:solidFill>
                  <a:schemeClr val="tx1"/>
                </a:solidFill>
              </a:rPr>
              <a:t>labeling</a:t>
            </a:r>
            <a:r>
              <a:rPr lang="sv-SE" sz="2400" dirty="0">
                <a:solidFill>
                  <a:schemeClr val="tx1"/>
                </a:solidFill>
              </a:rPr>
              <a:t>  </a:t>
            </a:r>
            <a:r>
              <a:rPr lang="id-ID" sz="2400" dirty="0">
                <a:solidFill>
                  <a:schemeClr val="tx1"/>
                </a:solidFill>
              </a:rPr>
              <a:t>(star rating) </a:t>
            </a:r>
            <a:r>
              <a:rPr lang="sv-SE" sz="2400" dirty="0">
                <a:solidFill>
                  <a:schemeClr val="tx1"/>
                </a:solidFill>
              </a:rPr>
              <a:t>for CFL</a:t>
            </a:r>
            <a:endParaRPr lang="en-US" sz="2400" dirty="0">
              <a:solidFill>
                <a:schemeClr val="tx1"/>
              </a:solidFill>
            </a:endParaRPr>
          </a:p>
        </p:txBody>
      </p:sp>
      <p:grpSp>
        <p:nvGrpSpPr>
          <p:cNvPr id="2" name="Group 25"/>
          <p:cNvGrpSpPr>
            <a:grpSpLocks/>
          </p:cNvGrpSpPr>
          <p:nvPr/>
        </p:nvGrpSpPr>
        <p:grpSpPr bwMode="auto">
          <a:xfrm>
            <a:off x="1214414" y="2420938"/>
            <a:ext cx="7201211" cy="2584450"/>
            <a:chOff x="1115616" y="3140968"/>
            <a:chExt cx="7310437" cy="2584450"/>
          </a:xfrm>
        </p:grpSpPr>
        <p:pic>
          <p:nvPicPr>
            <p:cNvPr id="27654" name="Picture 54"/>
            <p:cNvPicPr>
              <a:picLocks noChangeAspect="1" noChangeArrowheads="1"/>
            </p:cNvPicPr>
            <p:nvPr/>
          </p:nvPicPr>
          <p:blipFill>
            <a:blip r:embed="rId3" cstate="print"/>
            <a:srcRect/>
            <a:stretch>
              <a:fillRect/>
            </a:stretch>
          </p:blipFill>
          <p:spPr bwMode="auto">
            <a:xfrm>
              <a:off x="1115616" y="3140968"/>
              <a:ext cx="7310437" cy="2584450"/>
            </a:xfrm>
            <a:prstGeom prst="rect">
              <a:avLst/>
            </a:prstGeom>
            <a:noFill/>
            <a:ln w="9525">
              <a:noFill/>
              <a:miter lim="800000"/>
              <a:headEnd/>
              <a:tailEnd/>
            </a:ln>
          </p:spPr>
        </p:pic>
        <p:sp>
          <p:nvSpPr>
            <p:cNvPr id="16" name="AutoShape 213"/>
            <p:cNvSpPr>
              <a:spLocks noChangeArrowheads="1"/>
            </p:cNvSpPr>
            <p:nvPr/>
          </p:nvSpPr>
          <p:spPr bwMode="auto">
            <a:xfrm>
              <a:off x="3059613" y="3717230"/>
              <a:ext cx="288550"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17" name="AutoShape 213"/>
            <p:cNvSpPr>
              <a:spLocks noChangeArrowheads="1"/>
            </p:cNvSpPr>
            <p:nvPr/>
          </p:nvSpPr>
          <p:spPr bwMode="auto">
            <a:xfrm>
              <a:off x="4283720" y="3717230"/>
              <a:ext cx="287063"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18" name="AutoShape 213"/>
            <p:cNvSpPr>
              <a:spLocks noChangeArrowheads="1"/>
            </p:cNvSpPr>
            <p:nvPr/>
          </p:nvSpPr>
          <p:spPr bwMode="auto">
            <a:xfrm>
              <a:off x="4645152" y="3717230"/>
              <a:ext cx="287062"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19" name="AutoShape 213"/>
            <p:cNvSpPr>
              <a:spLocks noChangeArrowheads="1"/>
            </p:cNvSpPr>
            <p:nvPr/>
          </p:nvSpPr>
          <p:spPr bwMode="auto">
            <a:xfrm>
              <a:off x="5509315" y="3717230"/>
              <a:ext cx="287063"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20" name="AutoShape 213"/>
            <p:cNvSpPr>
              <a:spLocks noChangeArrowheads="1"/>
            </p:cNvSpPr>
            <p:nvPr/>
          </p:nvSpPr>
          <p:spPr bwMode="auto">
            <a:xfrm>
              <a:off x="5867772" y="3717230"/>
              <a:ext cx="287062"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21" name="AutoShape 213"/>
            <p:cNvSpPr>
              <a:spLocks noChangeArrowheads="1"/>
            </p:cNvSpPr>
            <p:nvPr/>
          </p:nvSpPr>
          <p:spPr bwMode="auto">
            <a:xfrm>
              <a:off x="6876211" y="3717230"/>
              <a:ext cx="285576"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22" name="AutoShape 213"/>
            <p:cNvSpPr>
              <a:spLocks noChangeArrowheads="1"/>
            </p:cNvSpPr>
            <p:nvPr/>
          </p:nvSpPr>
          <p:spPr bwMode="auto">
            <a:xfrm>
              <a:off x="7234667" y="3717230"/>
              <a:ext cx="288550"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23" name="AutoShape 213"/>
            <p:cNvSpPr>
              <a:spLocks noChangeArrowheads="1"/>
            </p:cNvSpPr>
            <p:nvPr/>
          </p:nvSpPr>
          <p:spPr bwMode="auto">
            <a:xfrm>
              <a:off x="7594611" y="3717230"/>
              <a:ext cx="288550"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24" name="AutoShape 213"/>
            <p:cNvSpPr>
              <a:spLocks noChangeArrowheads="1"/>
            </p:cNvSpPr>
            <p:nvPr/>
          </p:nvSpPr>
          <p:spPr bwMode="auto">
            <a:xfrm>
              <a:off x="7954555" y="3717230"/>
              <a:ext cx="290038"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sp>
          <p:nvSpPr>
            <p:cNvPr id="25" name="AutoShape 213"/>
            <p:cNvSpPr>
              <a:spLocks noChangeArrowheads="1"/>
            </p:cNvSpPr>
            <p:nvPr/>
          </p:nvSpPr>
          <p:spPr bwMode="auto">
            <a:xfrm>
              <a:off x="6227716" y="3717230"/>
              <a:ext cx="288550" cy="287338"/>
            </a:xfrm>
            <a:prstGeom prst="star5">
              <a:avLst/>
            </a:prstGeom>
            <a:solidFill>
              <a:srgbClr val="FFFF00"/>
            </a:solidFill>
            <a:ln w="9525">
              <a:solidFill>
                <a:srgbClr val="000000"/>
              </a:solidFill>
              <a:miter lim="800000"/>
              <a:headEnd/>
              <a:tailEnd/>
            </a:ln>
          </p:spPr>
          <p:txBody>
            <a:bodyPr/>
            <a:lstStyle/>
            <a:p>
              <a:pPr>
                <a:buClr>
                  <a:srgbClr val="000000"/>
                </a:buClr>
                <a:buSzPct val="100000"/>
                <a:buFont typeface="Times New Roman" pitchFamily="18" charset="0"/>
                <a:buNone/>
                <a:defRPr/>
              </a:pPr>
              <a:endParaRPr lang="en-US">
                <a:solidFill>
                  <a:schemeClr val="tx1"/>
                </a:solidFill>
                <a:cs typeface="+mn-cs"/>
              </a:endParaRPr>
            </a:p>
          </p:txBody>
        </p:sp>
      </p:grpSp>
      <p:sp>
        <p:nvSpPr>
          <p:cNvPr id="26" name="Rectangle 47"/>
          <p:cNvSpPr>
            <a:spLocks noChangeArrowheads="1"/>
          </p:cNvSpPr>
          <p:nvPr/>
        </p:nvSpPr>
        <p:spPr bwMode="auto">
          <a:xfrm>
            <a:off x="1970627" y="533401"/>
            <a:ext cx="6470101" cy="5238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Clr>
                <a:srgbClr val="000000"/>
              </a:buClr>
              <a:buSzPct val="100000"/>
              <a:buFont typeface="Times New Roman" pitchFamily="18" charset="0"/>
              <a:buNone/>
              <a:defRPr/>
            </a:pPr>
            <a:r>
              <a:rPr lang="sv-SE" sz="2800" b="1" dirty="0">
                <a:solidFill>
                  <a:schemeClr val="tx1"/>
                </a:solidFill>
              </a:rPr>
              <a:t>Energy Efficiency Rating  for CFL</a:t>
            </a:r>
            <a:endParaRPr lang="en-US" sz="2800" b="1" dirty="0">
              <a:solidFill>
                <a:schemeClr val="tx1"/>
              </a:solidFill>
            </a:endParaRPr>
          </a:p>
        </p:txBody>
      </p:sp>
      <p:sp>
        <p:nvSpPr>
          <p:cNvPr id="27" name="TextBox 26"/>
          <p:cNvSpPr txBox="1"/>
          <p:nvPr/>
        </p:nvSpPr>
        <p:spPr>
          <a:xfrm>
            <a:off x="467545" y="5445224"/>
            <a:ext cx="8208912" cy="1200329"/>
          </a:xfrm>
          <a:prstGeom prst="rect">
            <a:avLst/>
          </a:prstGeom>
          <a:noFill/>
        </p:spPr>
        <p:txBody>
          <a:bodyPr wrap="square" rtlCol="0">
            <a:spAutoFit/>
          </a:bodyPr>
          <a:lstStyle/>
          <a:p>
            <a:pPr marL="179388" indent="-179388">
              <a:buFont typeface="Arial" pitchFamily="34" charset="0"/>
              <a:buChar char="•"/>
            </a:pPr>
            <a:r>
              <a:rPr lang="id-ID" dirty="0" smtClean="0"/>
              <a:t>Presently 4 Manufacturers already informed  their willingness to put EE label in their products in 2012.</a:t>
            </a:r>
          </a:p>
          <a:p>
            <a:pPr marL="179388" indent="-179388">
              <a:buFont typeface="Arial" pitchFamily="34" charset="0"/>
              <a:buChar char="•"/>
            </a:pPr>
            <a:r>
              <a:rPr lang="id-ID" dirty="0" smtClean="0"/>
              <a:t>The Government plan to release the EE Labeling CFL in the Market by April 2012 </a:t>
            </a:r>
          </a:p>
          <a:p>
            <a:r>
              <a:rPr lang="id-ID" dirty="0" smtClean="0"/>
              <a:t>.</a:t>
            </a:r>
            <a:endParaRPr lang="id-ID" dirty="0"/>
          </a:p>
        </p:txBody>
      </p:sp>
    </p:spTree>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331640" y="419324"/>
            <a:ext cx="6997555" cy="633412"/>
          </a:xfrm>
        </p:spPr>
        <p:txBody>
          <a:bodyPr>
            <a:normAutofit fontScale="90000"/>
          </a:bodyPr>
          <a:lstStyle/>
          <a:p>
            <a:pPr algn="ctr"/>
            <a:r>
              <a:rPr lang="id-ID" sz="2400" b="1" dirty="0" smtClean="0">
                <a:solidFill>
                  <a:schemeClr val="tx1"/>
                </a:solidFill>
                <a:latin typeface="Tahoma" pitchFamily="34" charset="0"/>
                <a:cs typeface="Tahoma" pitchFamily="34" charset="0"/>
              </a:rPr>
              <a:t>Barriers on Implementing of Labeling Program</a:t>
            </a:r>
            <a:endParaRPr lang="en-US" sz="2400" b="1" dirty="0" smtClean="0">
              <a:solidFill>
                <a:schemeClr val="tx1"/>
              </a:solidFill>
            </a:endParaRPr>
          </a:p>
        </p:txBody>
      </p:sp>
      <p:cxnSp>
        <p:nvCxnSpPr>
          <p:cNvPr id="31747" name="Straight Arrow Connector 6"/>
          <p:cNvCxnSpPr>
            <a:cxnSpLocks noChangeShapeType="1"/>
          </p:cNvCxnSpPr>
          <p:nvPr/>
        </p:nvCxnSpPr>
        <p:spPr bwMode="auto">
          <a:xfrm>
            <a:off x="1043187" y="1960563"/>
            <a:ext cx="216842" cy="0"/>
          </a:xfrm>
          <a:prstGeom prst="straightConnector1">
            <a:avLst/>
          </a:prstGeom>
          <a:noFill/>
          <a:ln w="9525" algn="ctr">
            <a:noFill/>
            <a:round/>
            <a:headEnd/>
            <a:tailEnd type="arrow" w="med" len="med"/>
          </a:ln>
        </p:spPr>
      </p:cxnSp>
      <p:sp>
        <p:nvSpPr>
          <p:cNvPr id="8" name="Rectangle 7"/>
          <p:cNvSpPr/>
          <p:nvPr/>
        </p:nvSpPr>
        <p:spPr>
          <a:xfrm>
            <a:off x="1071539" y="1600200"/>
            <a:ext cx="7786742" cy="954107"/>
          </a:xfrm>
          <a:prstGeom prst="rect">
            <a:avLst/>
          </a:prstGeom>
        </p:spPr>
        <p:txBody>
          <a:bodyPr wrap="square">
            <a:spAutoFit/>
          </a:bodyPr>
          <a:lstStyle/>
          <a:p>
            <a:pPr marL="166688" indent="-166688">
              <a:buClr>
                <a:srgbClr val="000000"/>
              </a:buClr>
              <a:buSzPct val="100000"/>
              <a:buFont typeface="Arial" pitchFamily="34" charset="0"/>
              <a:buChar char="•"/>
              <a:defRPr/>
            </a:pPr>
            <a:r>
              <a:rPr lang="id-ID" sz="1400" dirty="0">
                <a:solidFill>
                  <a:schemeClr val="tx1"/>
                </a:solidFill>
                <a:latin typeface="Tahoma" pitchFamily="34" charset="0"/>
                <a:ea typeface="Tahoma" pitchFamily="34" charset="0"/>
                <a:cs typeface="Tahoma" pitchFamily="34" charset="0"/>
              </a:rPr>
              <a:t>Government Regulation No. 70/2009 </a:t>
            </a:r>
            <a:r>
              <a:rPr lang="id-ID" sz="1400" dirty="0" smtClean="0">
                <a:latin typeface="Tahoma" pitchFamily="34" charset="0"/>
                <a:ea typeface="Tahoma" pitchFamily="34" charset="0"/>
                <a:cs typeface="Tahoma" pitchFamily="34" charset="0"/>
              </a:rPr>
              <a:t>mandates the producer/importer to implement </a:t>
            </a:r>
            <a:r>
              <a:rPr lang="en-US" sz="1400" dirty="0" smtClean="0">
                <a:solidFill>
                  <a:schemeClr val="tx1"/>
                </a:solidFill>
                <a:latin typeface="Tahoma" pitchFamily="34" charset="0"/>
                <a:cs typeface="Arial" charset="0"/>
              </a:rPr>
              <a:t>energy </a:t>
            </a:r>
            <a:r>
              <a:rPr lang="en-US" sz="1400" dirty="0">
                <a:solidFill>
                  <a:schemeClr val="tx1"/>
                </a:solidFill>
                <a:latin typeface="Tahoma" pitchFamily="34" charset="0"/>
                <a:cs typeface="Arial" charset="0"/>
              </a:rPr>
              <a:t>efficiency labeling for home </a:t>
            </a:r>
            <a:r>
              <a:rPr lang="en-US" sz="1400" dirty="0" smtClean="0">
                <a:solidFill>
                  <a:schemeClr val="tx1"/>
                </a:solidFill>
                <a:latin typeface="Tahoma" pitchFamily="34" charset="0"/>
                <a:cs typeface="Arial" charset="0"/>
              </a:rPr>
              <a:t>appliances</a:t>
            </a:r>
            <a:r>
              <a:rPr lang="id-ID" sz="1400" dirty="0" smtClean="0">
                <a:latin typeface="Tahoma" pitchFamily="34" charset="0"/>
                <a:cs typeface="Arial" charset="0"/>
              </a:rPr>
              <a:t>, however there is lack of guideline to implement this regulation</a:t>
            </a:r>
            <a:endParaRPr lang="id-ID" sz="1400" dirty="0" smtClean="0">
              <a:solidFill>
                <a:schemeClr val="tx1"/>
              </a:solidFill>
              <a:latin typeface="Tahoma" pitchFamily="34" charset="0"/>
              <a:cs typeface="Arial" charset="0"/>
            </a:endParaRPr>
          </a:p>
          <a:p>
            <a:pPr marL="166688" indent="-166688">
              <a:buClr>
                <a:srgbClr val="000000"/>
              </a:buClr>
              <a:buSzPct val="100000"/>
              <a:buFont typeface="Arial" pitchFamily="34" charset="0"/>
              <a:buChar char="•"/>
              <a:defRPr/>
            </a:pPr>
            <a:r>
              <a:rPr lang="en-US" sz="1400" dirty="0" smtClean="0">
                <a:solidFill>
                  <a:schemeClr val="tx1"/>
                </a:solidFill>
                <a:latin typeface="Arial" charset="0"/>
                <a:cs typeface="Arial" charset="0"/>
              </a:rPr>
              <a:t>Bureaucracy </a:t>
            </a:r>
            <a:r>
              <a:rPr lang="en-US" sz="1400" dirty="0">
                <a:solidFill>
                  <a:schemeClr val="tx1"/>
                </a:solidFill>
                <a:latin typeface="Arial" charset="0"/>
                <a:cs typeface="Arial" charset="0"/>
              </a:rPr>
              <a:t>is too convoluted, </a:t>
            </a:r>
            <a:r>
              <a:rPr lang="id-ID" sz="1400" dirty="0" smtClean="0">
                <a:latin typeface="Arial" charset="0"/>
                <a:cs typeface="Arial" charset="0"/>
              </a:rPr>
              <a:t>too many regulation body are included in system</a:t>
            </a:r>
            <a:r>
              <a:rPr lang="en-US" sz="1400" dirty="0" smtClean="0">
                <a:solidFill>
                  <a:schemeClr val="tx1"/>
                </a:solidFill>
                <a:latin typeface="Arial" charset="0"/>
                <a:cs typeface="Arial" charset="0"/>
              </a:rPr>
              <a:t>s</a:t>
            </a:r>
            <a:endParaRPr lang="id-ID" sz="1400" dirty="0">
              <a:solidFill>
                <a:schemeClr val="tx1"/>
              </a:solidFill>
              <a:latin typeface="Arial" charset="0"/>
              <a:cs typeface="Arial" charset="0"/>
            </a:endParaRPr>
          </a:p>
        </p:txBody>
      </p:sp>
      <p:sp>
        <p:nvSpPr>
          <p:cNvPr id="31749" name="Rectangle 8"/>
          <p:cNvSpPr>
            <a:spLocks noChangeArrowheads="1"/>
          </p:cNvSpPr>
          <p:nvPr/>
        </p:nvSpPr>
        <p:spPr bwMode="auto">
          <a:xfrm>
            <a:off x="1050090" y="1239839"/>
            <a:ext cx="3664786"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d-ID" b="1" dirty="0">
                <a:solidFill>
                  <a:schemeClr val="tx1"/>
                </a:solidFill>
                <a:latin typeface="Tahoma" pitchFamily="34" charset="0"/>
                <a:cs typeface="Tahoma" pitchFamily="34" charset="0"/>
              </a:rPr>
              <a:t>Policy and Regulation Aspects</a:t>
            </a:r>
            <a:endParaRPr lang="en-US" b="1" dirty="0">
              <a:solidFill>
                <a:schemeClr val="tx1"/>
              </a:solidFill>
              <a:latin typeface="Tahoma" pitchFamily="34" charset="0"/>
              <a:cs typeface="Tahoma" pitchFamily="34" charset="0"/>
            </a:endParaRPr>
          </a:p>
        </p:txBody>
      </p:sp>
      <p:sp>
        <p:nvSpPr>
          <p:cNvPr id="31750" name="Rectangle 11"/>
          <p:cNvSpPr>
            <a:spLocks noChangeArrowheads="1"/>
          </p:cNvSpPr>
          <p:nvPr/>
        </p:nvSpPr>
        <p:spPr bwMode="auto">
          <a:xfrm>
            <a:off x="971756" y="2852936"/>
            <a:ext cx="2242922"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d-ID" b="1" dirty="0">
                <a:solidFill>
                  <a:schemeClr val="tx1"/>
                </a:solidFill>
                <a:latin typeface="Tahoma" pitchFamily="34" charset="0"/>
                <a:cs typeface="Tahoma" pitchFamily="34" charset="0"/>
              </a:rPr>
              <a:t>Technical Aspects</a:t>
            </a:r>
            <a:endParaRPr lang="en-US" b="1" dirty="0">
              <a:solidFill>
                <a:schemeClr val="tx1"/>
              </a:solidFill>
              <a:latin typeface="Tahoma" pitchFamily="34" charset="0"/>
              <a:cs typeface="Tahoma" pitchFamily="34" charset="0"/>
            </a:endParaRPr>
          </a:p>
        </p:txBody>
      </p:sp>
      <p:sp>
        <p:nvSpPr>
          <p:cNvPr id="31751" name="Rectangle 12"/>
          <p:cNvSpPr>
            <a:spLocks noChangeArrowheads="1"/>
          </p:cNvSpPr>
          <p:nvPr/>
        </p:nvSpPr>
        <p:spPr bwMode="auto">
          <a:xfrm>
            <a:off x="1080911" y="3140968"/>
            <a:ext cx="7848807" cy="1169551"/>
          </a:xfrm>
          <a:prstGeom prst="rect">
            <a:avLst/>
          </a:prstGeom>
          <a:noFill/>
          <a:ln w="9525">
            <a:noFill/>
            <a:miter lim="800000"/>
            <a:headEnd/>
            <a:tailEnd/>
          </a:ln>
        </p:spPr>
        <p:txBody>
          <a:bodyPr>
            <a:spAutoFit/>
          </a:bodyPr>
          <a:lstStyle/>
          <a:p>
            <a:pPr>
              <a:buClr>
                <a:srgbClr val="000000"/>
              </a:buClr>
              <a:buSzPct val="100000"/>
              <a:buFont typeface="Arial" pitchFamily="34" charset="0"/>
              <a:buChar char="•"/>
            </a:pPr>
            <a:r>
              <a:rPr lang="id-ID" sz="1400" dirty="0"/>
              <a:t>  </a:t>
            </a:r>
            <a:r>
              <a:rPr lang="id-ID" sz="1400" dirty="0" smtClean="0"/>
              <a:t>Lack of accredited  </a:t>
            </a:r>
            <a:r>
              <a:rPr lang="id-ID" sz="1400" dirty="0"/>
              <a:t>testing laboratories and labeling certification body</a:t>
            </a:r>
          </a:p>
          <a:p>
            <a:pPr>
              <a:buClr>
                <a:srgbClr val="000000"/>
              </a:buClr>
              <a:buSzPct val="100000"/>
              <a:buFont typeface="Arial" pitchFamily="34" charset="0"/>
              <a:buChar char="•"/>
            </a:pPr>
            <a:r>
              <a:rPr lang="id-ID" sz="1400" dirty="0"/>
              <a:t>  </a:t>
            </a:r>
            <a:r>
              <a:rPr lang="en-US" sz="1400" dirty="0" smtClean="0"/>
              <a:t>Not all appliances already had performance standard</a:t>
            </a:r>
            <a:endParaRPr lang="id-ID" sz="1400" dirty="0"/>
          </a:p>
          <a:p>
            <a:pPr>
              <a:buClr>
                <a:srgbClr val="000000"/>
              </a:buClr>
              <a:buSzPct val="100000"/>
              <a:buFont typeface="Arial" pitchFamily="34" charset="0"/>
              <a:buChar char="•"/>
            </a:pPr>
            <a:r>
              <a:rPr lang="id-ID" sz="1400" dirty="0"/>
              <a:t>  Most of  the </a:t>
            </a:r>
            <a:r>
              <a:rPr lang="en-US" sz="1400" dirty="0" smtClean="0"/>
              <a:t>appliances </a:t>
            </a:r>
            <a:r>
              <a:rPr lang="en-US" sz="1400" dirty="0"/>
              <a:t>do not have </a:t>
            </a:r>
            <a:r>
              <a:rPr lang="id-ID" sz="1400" dirty="0" smtClean="0"/>
              <a:t>energy </a:t>
            </a:r>
            <a:r>
              <a:rPr lang="id-ID" sz="1400" dirty="0"/>
              <a:t>efficiency rating</a:t>
            </a:r>
          </a:p>
          <a:p>
            <a:pPr>
              <a:buClr>
                <a:srgbClr val="000000"/>
              </a:buClr>
              <a:buSzPct val="100000"/>
              <a:buFont typeface="Arial" pitchFamily="34" charset="0"/>
              <a:buChar char="•"/>
            </a:pPr>
            <a:r>
              <a:rPr lang="id-ID" sz="1400" dirty="0"/>
              <a:t> </a:t>
            </a:r>
            <a:r>
              <a:rPr lang="en-US" sz="1400" dirty="0" smtClean="0"/>
              <a:t> </a:t>
            </a:r>
            <a:r>
              <a:rPr lang="id-ID" sz="1400" dirty="0" smtClean="0"/>
              <a:t>Lack </a:t>
            </a:r>
            <a:r>
              <a:rPr lang="id-ID" sz="1400" dirty="0" smtClean="0"/>
              <a:t>of </a:t>
            </a:r>
            <a:r>
              <a:rPr lang="en-US" sz="1400" dirty="0" smtClean="0"/>
              <a:t>human resource capacity </a:t>
            </a:r>
            <a:r>
              <a:rPr lang="en-US" sz="1400" dirty="0" smtClean="0"/>
              <a:t>on</a:t>
            </a:r>
            <a:r>
              <a:rPr lang="id-ID" sz="1400" dirty="0" smtClean="0"/>
              <a:t> </a:t>
            </a:r>
            <a:r>
              <a:rPr lang="id-ID" sz="1400" dirty="0"/>
              <a:t>testing </a:t>
            </a:r>
            <a:r>
              <a:rPr lang="en-US" sz="1400" dirty="0" smtClean="0"/>
              <a:t>laboratories</a:t>
            </a:r>
            <a:endParaRPr lang="id-ID" dirty="0" smtClean="0">
              <a:latin typeface="Arial" charset="0"/>
              <a:cs typeface="Arial" charset="0"/>
            </a:endParaRPr>
          </a:p>
          <a:p>
            <a:pPr>
              <a:buClr>
                <a:srgbClr val="000000"/>
              </a:buClr>
              <a:buSzPct val="100000"/>
              <a:buFont typeface="Arial" pitchFamily="34" charset="0"/>
              <a:buChar char="•"/>
            </a:pPr>
            <a:r>
              <a:rPr lang="id-ID" sz="1400" dirty="0" smtClean="0">
                <a:cs typeface="Arial" charset="0"/>
              </a:rPr>
              <a:t>  Lack of support from Industrial assosiation</a:t>
            </a:r>
            <a:endParaRPr lang="id-ID" sz="1400" dirty="0"/>
          </a:p>
        </p:txBody>
      </p:sp>
      <p:sp>
        <p:nvSpPr>
          <p:cNvPr id="31752" name="Rectangle 13"/>
          <p:cNvSpPr>
            <a:spLocks noChangeArrowheads="1"/>
          </p:cNvSpPr>
          <p:nvPr/>
        </p:nvSpPr>
        <p:spPr bwMode="auto">
          <a:xfrm>
            <a:off x="991268" y="4631304"/>
            <a:ext cx="3509294"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d-ID" b="1" dirty="0">
                <a:solidFill>
                  <a:schemeClr val="tx1"/>
                </a:solidFill>
                <a:latin typeface="Tahoma" pitchFamily="34" charset="0"/>
                <a:cs typeface="Tahoma" pitchFamily="34" charset="0"/>
              </a:rPr>
              <a:t>Economic and Social Aspects</a:t>
            </a:r>
            <a:endParaRPr lang="en-US" b="1" dirty="0">
              <a:solidFill>
                <a:schemeClr val="tx1"/>
              </a:solidFill>
              <a:latin typeface="Tahoma" pitchFamily="34" charset="0"/>
              <a:cs typeface="Tahoma" pitchFamily="34" charset="0"/>
            </a:endParaRPr>
          </a:p>
        </p:txBody>
      </p:sp>
      <p:sp>
        <p:nvSpPr>
          <p:cNvPr id="31753" name="Rectangle 14"/>
          <p:cNvSpPr>
            <a:spLocks noChangeArrowheads="1"/>
          </p:cNvSpPr>
          <p:nvPr/>
        </p:nvSpPr>
        <p:spPr bwMode="auto">
          <a:xfrm>
            <a:off x="1080910" y="5000636"/>
            <a:ext cx="7848808" cy="522288"/>
          </a:xfrm>
          <a:prstGeom prst="rect">
            <a:avLst/>
          </a:prstGeom>
          <a:noFill/>
          <a:ln w="9525">
            <a:noFill/>
            <a:miter lim="800000"/>
            <a:headEnd/>
            <a:tailEnd/>
          </a:ln>
        </p:spPr>
        <p:txBody>
          <a:bodyPr>
            <a:spAutoFit/>
          </a:bodyPr>
          <a:lstStyle/>
          <a:p>
            <a:pPr>
              <a:buClr>
                <a:srgbClr val="000000"/>
              </a:buClr>
              <a:buSzPct val="100000"/>
              <a:buFont typeface="Arial" pitchFamily="34" charset="0"/>
              <a:buChar char="•"/>
            </a:pPr>
            <a:r>
              <a:rPr lang="id-ID" sz="1400" b="1" dirty="0"/>
              <a:t> </a:t>
            </a:r>
            <a:r>
              <a:rPr lang="en-US" sz="1400" dirty="0"/>
              <a:t>High efficient products are costly, and domestic market is low price oriented</a:t>
            </a:r>
            <a:endParaRPr lang="id-ID" sz="1400" dirty="0"/>
          </a:p>
          <a:p>
            <a:pPr>
              <a:buClr>
                <a:srgbClr val="000000"/>
              </a:buClr>
              <a:buSzPct val="100000"/>
              <a:buFont typeface="Arial" pitchFamily="34" charset="0"/>
              <a:buChar char="•"/>
            </a:pPr>
            <a:r>
              <a:rPr lang="id-ID" sz="1400" dirty="0"/>
              <a:t> </a:t>
            </a:r>
            <a:r>
              <a:rPr lang="en-US" sz="1400" dirty="0"/>
              <a:t>Lack of knowledge </a:t>
            </a:r>
            <a:r>
              <a:rPr lang="id-ID" sz="1400" dirty="0"/>
              <a:t>and awardness </a:t>
            </a:r>
            <a:r>
              <a:rPr lang="en-US" sz="1400" dirty="0"/>
              <a:t>on energy </a:t>
            </a:r>
            <a:r>
              <a:rPr lang="id-ID" sz="1400" dirty="0"/>
              <a:t>saving</a:t>
            </a:r>
            <a:endParaRPr lang="id-ID"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6642" y="2967335"/>
            <a:ext cx="3712812"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id-ID" sz="5400" b="1" cap="none" spc="0" dirty="0" smtClean="0">
                <a:ln/>
                <a:solidFill>
                  <a:srgbClr val="0070C0"/>
                </a:solidFill>
                <a:effectLst/>
              </a:rPr>
              <a:t>Thank  You</a:t>
            </a:r>
            <a:endParaRPr lang="en-US" sz="5400" b="1" cap="none" spc="0" dirty="0">
              <a:ln/>
              <a:solidFill>
                <a:srgbClr val="0070C0"/>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75656" y="1484784"/>
            <a:ext cx="6840760" cy="3539430"/>
          </a:xfrm>
          <a:prstGeom prst="rect">
            <a:avLst/>
          </a:prstGeom>
          <a:noFill/>
        </p:spPr>
        <p:txBody>
          <a:bodyPr wrap="square" rtlCol="0">
            <a:spAutoFit/>
          </a:bodyPr>
          <a:lstStyle/>
          <a:p>
            <a:r>
              <a:rPr lang="id-ID" sz="2800" dirty="0" smtClean="0"/>
              <a:t>The Question :</a:t>
            </a:r>
          </a:p>
          <a:p>
            <a:endParaRPr lang="id-ID" sz="2800" dirty="0"/>
          </a:p>
          <a:p>
            <a:pPr marL="360363" indent="-360363">
              <a:buFont typeface="Arial" pitchFamily="34" charset="0"/>
              <a:buChar char="•"/>
            </a:pPr>
            <a:r>
              <a:rPr lang="id-ID" sz="2800" dirty="0" smtClean="0"/>
              <a:t>What </a:t>
            </a:r>
            <a:r>
              <a:rPr lang="id-ID" sz="2800" dirty="0" smtClean="0"/>
              <a:t>are the major compliance issues faced by your economy</a:t>
            </a:r>
          </a:p>
          <a:p>
            <a:pPr marL="360363" indent="-360363">
              <a:buFont typeface="Arial" pitchFamily="34" charset="0"/>
              <a:buChar char="•"/>
            </a:pPr>
            <a:r>
              <a:rPr lang="id-ID" sz="2800" dirty="0" smtClean="0"/>
              <a:t>What would help your economy to improve </a:t>
            </a:r>
            <a:r>
              <a:rPr lang="id-ID" sz="2800" dirty="0" smtClean="0"/>
              <a:t>compliance </a:t>
            </a:r>
            <a:r>
              <a:rPr lang="id-ID" sz="2800" dirty="0" smtClean="0"/>
              <a:t>rate</a:t>
            </a:r>
          </a:p>
          <a:p>
            <a:pPr marL="360363" indent="-360363">
              <a:buFont typeface="Arial" pitchFamily="34" charset="0"/>
              <a:buChar char="•"/>
            </a:pPr>
            <a:r>
              <a:rPr lang="id-ID" sz="2800" dirty="0" smtClean="0"/>
              <a:t>What testing capacities exist within your economy</a:t>
            </a:r>
            <a:endParaRPr lang="id-ID"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4" name="AutoShape 8"/>
          <p:cNvSpPr>
            <a:spLocks noChangeArrowheads="1"/>
          </p:cNvSpPr>
          <p:nvPr/>
        </p:nvSpPr>
        <p:spPr bwMode="auto">
          <a:xfrm>
            <a:off x="909858" y="3028951"/>
            <a:ext cx="457127" cy="322263"/>
          </a:xfrm>
          <a:prstGeom prst="downArrow">
            <a:avLst>
              <a:gd name="adj1" fmla="val 62500"/>
              <a:gd name="adj2" fmla="val 56597"/>
            </a:avLst>
          </a:prstGeom>
          <a:solidFill>
            <a:schemeClr val="accent1"/>
          </a:solidFill>
          <a:ln w="57150" cap="sq" cmpd="thickThin">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buClr>
                <a:srgbClr val="000000"/>
              </a:buClr>
              <a:buSzPct val="100000"/>
              <a:buFont typeface="Times New Roman" pitchFamily="18" charset="0"/>
              <a:buNone/>
              <a:defRPr/>
            </a:pPr>
            <a:endParaRPr lang="en-US">
              <a:solidFill>
                <a:schemeClr val="tx1"/>
              </a:solidFill>
              <a:latin typeface="Arial" charset="0"/>
              <a:cs typeface="+mn-cs"/>
            </a:endParaRPr>
          </a:p>
        </p:txBody>
      </p:sp>
      <p:sp>
        <p:nvSpPr>
          <p:cNvPr id="86025" name="AutoShape 9"/>
          <p:cNvSpPr>
            <a:spLocks noChangeArrowheads="1"/>
          </p:cNvSpPr>
          <p:nvPr/>
        </p:nvSpPr>
        <p:spPr bwMode="auto">
          <a:xfrm>
            <a:off x="6090628" y="3028951"/>
            <a:ext cx="457127" cy="322263"/>
          </a:xfrm>
          <a:prstGeom prst="downArrow">
            <a:avLst>
              <a:gd name="adj1" fmla="val 62500"/>
              <a:gd name="adj2" fmla="val 56597"/>
            </a:avLst>
          </a:prstGeom>
          <a:solidFill>
            <a:schemeClr val="accent1"/>
          </a:solidFill>
          <a:ln w="57150" cap="sq" cmpd="thickThin">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buClr>
                <a:srgbClr val="000000"/>
              </a:buClr>
              <a:buSzPct val="100000"/>
              <a:buFont typeface="Times New Roman" pitchFamily="18" charset="0"/>
              <a:buNone/>
              <a:defRPr/>
            </a:pPr>
            <a:endParaRPr lang="en-US" b="1">
              <a:solidFill>
                <a:schemeClr val="tx1"/>
              </a:solidFill>
              <a:latin typeface="Arial" charset="0"/>
              <a:cs typeface="Arial" charset="0"/>
            </a:endParaRPr>
          </a:p>
        </p:txBody>
      </p:sp>
      <p:sp>
        <p:nvSpPr>
          <p:cNvPr id="86026" name="AutoShape 10"/>
          <p:cNvSpPr>
            <a:spLocks noChangeArrowheads="1"/>
          </p:cNvSpPr>
          <p:nvPr/>
        </p:nvSpPr>
        <p:spPr bwMode="auto">
          <a:xfrm>
            <a:off x="4414496" y="3028951"/>
            <a:ext cx="457127" cy="322263"/>
          </a:xfrm>
          <a:prstGeom prst="downArrow">
            <a:avLst>
              <a:gd name="adj1" fmla="val 62500"/>
              <a:gd name="adj2" fmla="val 56597"/>
            </a:avLst>
          </a:prstGeom>
          <a:solidFill>
            <a:schemeClr val="accent1"/>
          </a:solidFill>
          <a:ln w="57150" cap="sq" cmpd="thickThin">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buClr>
                <a:srgbClr val="000000"/>
              </a:buClr>
              <a:buSzPct val="100000"/>
              <a:buFont typeface="Times New Roman" pitchFamily="18" charset="0"/>
              <a:buNone/>
              <a:defRPr/>
            </a:pPr>
            <a:endParaRPr lang="en-US" b="1">
              <a:solidFill>
                <a:schemeClr val="tx1"/>
              </a:solidFill>
              <a:latin typeface="Arial" charset="0"/>
              <a:cs typeface="Arial" charset="0"/>
            </a:endParaRPr>
          </a:p>
        </p:txBody>
      </p:sp>
      <p:sp>
        <p:nvSpPr>
          <p:cNvPr id="86027" name="AutoShape 11"/>
          <p:cNvSpPr>
            <a:spLocks noChangeArrowheads="1"/>
          </p:cNvSpPr>
          <p:nvPr/>
        </p:nvSpPr>
        <p:spPr bwMode="auto">
          <a:xfrm>
            <a:off x="2814553" y="3028951"/>
            <a:ext cx="457127" cy="322263"/>
          </a:xfrm>
          <a:prstGeom prst="downArrow">
            <a:avLst>
              <a:gd name="adj1" fmla="val 62500"/>
              <a:gd name="adj2" fmla="val 56597"/>
            </a:avLst>
          </a:prstGeom>
          <a:solidFill>
            <a:schemeClr val="accent1"/>
          </a:solidFill>
          <a:ln w="57150" cap="sq" cmpd="thickThin">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buClr>
                <a:srgbClr val="000000"/>
              </a:buClr>
              <a:buSzPct val="100000"/>
              <a:buFont typeface="Times New Roman" pitchFamily="18" charset="0"/>
              <a:buNone/>
              <a:defRPr/>
            </a:pPr>
            <a:endParaRPr lang="en-US">
              <a:solidFill>
                <a:schemeClr val="tx1"/>
              </a:solidFill>
              <a:latin typeface="Arial" charset="0"/>
              <a:cs typeface="+mn-cs"/>
            </a:endParaRPr>
          </a:p>
        </p:txBody>
      </p:sp>
      <p:sp>
        <p:nvSpPr>
          <p:cNvPr id="86028" name="AutoShape 12"/>
          <p:cNvSpPr>
            <a:spLocks noChangeArrowheads="1"/>
          </p:cNvSpPr>
          <p:nvPr/>
        </p:nvSpPr>
        <p:spPr bwMode="auto">
          <a:xfrm>
            <a:off x="7920599" y="3028951"/>
            <a:ext cx="457127" cy="322263"/>
          </a:xfrm>
          <a:prstGeom prst="downArrow">
            <a:avLst>
              <a:gd name="adj1" fmla="val 62500"/>
              <a:gd name="adj2" fmla="val 56597"/>
            </a:avLst>
          </a:prstGeom>
          <a:solidFill>
            <a:schemeClr val="accent1"/>
          </a:solidFill>
          <a:ln w="57150" cap="sq" cmpd="thickThin">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buClr>
                <a:srgbClr val="000000"/>
              </a:buClr>
              <a:buSzPct val="100000"/>
              <a:buFont typeface="Times New Roman" pitchFamily="18" charset="0"/>
              <a:buNone/>
              <a:defRPr/>
            </a:pPr>
            <a:endParaRPr lang="en-US" b="1">
              <a:solidFill>
                <a:schemeClr val="tx1"/>
              </a:solidFill>
              <a:latin typeface="Arial" charset="0"/>
              <a:cs typeface="Arial" charset="0"/>
            </a:endParaRPr>
          </a:p>
        </p:txBody>
      </p:sp>
      <p:sp>
        <p:nvSpPr>
          <p:cNvPr id="10247" name="Rectangle 13"/>
          <p:cNvSpPr>
            <a:spLocks noChangeArrowheads="1"/>
          </p:cNvSpPr>
          <p:nvPr/>
        </p:nvSpPr>
        <p:spPr bwMode="auto">
          <a:xfrm>
            <a:off x="-4396" y="2932113"/>
            <a:ext cx="8991624" cy="1638300"/>
          </a:xfrm>
          <a:prstGeom prst="rect">
            <a:avLst/>
          </a:prstGeom>
          <a:noFill/>
          <a:ln w="28575">
            <a:solidFill>
              <a:schemeClr val="tx1"/>
            </a:solidFill>
            <a:prstDash val="sysDot"/>
            <a:miter lim="800000"/>
            <a:headEnd type="none" w="sm" len="sm"/>
            <a:tailEnd type="none" w="sm" len="sm"/>
          </a:ln>
        </p:spPr>
        <p:txBody>
          <a:bodyPr wrap="none" anchor="ctr"/>
          <a:lstStyle/>
          <a:p>
            <a:pPr>
              <a:buClr>
                <a:srgbClr val="000000"/>
              </a:buClr>
              <a:buSzPct val="100000"/>
              <a:buFont typeface="Times New Roman" pitchFamily="18" charset="0"/>
              <a:buNone/>
            </a:pPr>
            <a:endParaRPr lang="id-ID">
              <a:solidFill>
                <a:schemeClr val="tx1"/>
              </a:solidFill>
            </a:endParaRPr>
          </a:p>
        </p:txBody>
      </p:sp>
      <p:sp>
        <p:nvSpPr>
          <p:cNvPr id="9" name="Rounded Rectangle 4"/>
          <p:cNvSpPr/>
          <p:nvPr/>
        </p:nvSpPr>
        <p:spPr>
          <a:xfrm>
            <a:off x="164672" y="3439289"/>
            <a:ext cx="1905295" cy="1015973"/>
          </a:xfrm>
          <a:prstGeom prst="rect">
            <a:avLst/>
          </a:prstGeom>
          <a:solidFill>
            <a:srgbClr val="92D050"/>
          </a:solidFill>
          <a:ln>
            <a:solidFill>
              <a:srgbClr val="FFC000"/>
            </a:solidFill>
          </a:ln>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a:buClr>
                <a:srgbClr val="000000"/>
              </a:buClr>
              <a:buSzPct val="100000"/>
              <a:buFont typeface="Times New Roman" pitchFamily="18" charset="0"/>
              <a:buNone/>
              <a:defRPr/>
            </a:pPr>
            <a:endParaRPr lang="en-US" sz="1200" b="1" dirty="0">
              <a:solidFill>
                <a:schemeClr val="tx1"/>
              </a:solidFill>
              <a:latin typeface="Arial" charset="0"/>
              <a:cs typeface="Arial" charset="0"/>
            </a:endParaRPr>
          </a:p>
          <a:p>
            <a:pPr algn="ctr" defTabSz="800100">
              <a:buClr>
                <a:srgbClr val="000000"/>
              </a:buClr>
              <a:buSzPct val="100000"/>
              <a:buFont typeface="Times New Roman" pitchFamily="18" charset="0"/>
              <a:buNone/>
              <a:defRPr/>
            </a:pPr>
            <a:r>
              <a:rPr lang="en-US" sz="1100" b="1" dirty="0">
                <a:solidFill>
                  <a:schemeClr val="tx1"/>
                </a:solidFill>
              </a:rPr>
              <a:t>RESPONSIBLE OF</a:t>
            </a:r>
            <a:r>
              <a:rPr lang="id-ID" sz="1100" b="1" dirty="0">
                <a:solidFill>
                  <a:schemeClr val="tx1"/>
                </a:solidFill>
              </a:rPr>
              <a:t> </a:t>
            </a:r>
            <a:r>
              <a:rPr lang="en-US" sz="1100" b="1" dirty="0">
                <a:solidFill>
                  <a:schemeClr val="tx1"/>
                </a:solidFill>
              </a:rPr>
              <a:t>CENTRAL GOV’T</a:t>
            </a:r>
            <a:r>
              <a:rPr lang="id-ID" sz="1100" b="1" dirty="0">
                <a:solidFill>
                  <a:schemeClr val="tx1"/>
                </a:solidFill>
              </a:rPr>
              <a:t>, </a:t>
            </a:r>
            <a:r>
              <a:rPr lang="en-US" sz="1100" b="1" dirty="0">
                <a:solidFill>
                  <a:schemeClr val="tx1"/>
                </a:solidFill>
              </a:rPr>
              <a:t>LOCAL GOV’T</a:t>
            </a:r>
            <a:r>
              <a:rPr lang="id-ID" sz="1100" b="1" dirty="0">
                <a:solidFill>
                  <a:schemeClr val="tx1"/>
                </a:solidFill>
              </a:rPr>
              <a:t>,</a:t>
            </a:r>
            <a:r>
              <a:rPr lang="en-US" sz="1100" b="1" dirty="0">
                <a:solidFill>
                  <a:schemeClr val="tx1"/>
                </a:solidFill>
              </a:rPr>
              <a:t> </a:t>
            </a:r>
            <a:r>
              <a:rPr lang="id-ID" sz="1100" b="1" dirty="0">
                <a:solidFill>
                  <a:schemeClr val="tx1"/>
                </a:solidFill>
              </a:rPr>
              <a:t> </a:t>
            </a:r>
            <a:r>
              <a:rPr lang="en-US" sz="1100" b="1" dirty="0">
                <a:solidFill>
                  <a:schemeClr val="tx1"/>
                </a:solidFill>
              </a:rPr>
              <a:t>PRIVATES,</a:t>
            </a:r>
            <a:r>
              <a:rPr lang="id-ID" sz="1100" b="1" dirty="0">
                <a:solidFill>
                  <a:schemeClr val="tx1"/>
                </a:solidFill>
              </a:rPr>
              <a:t> </a:t>
            </a:r>
            <a:endParaRPr lang="en-US" sz="1100" b="1" dirty="0">
              <a:solidFill>
                <a:schemeClr val="tx1"/>
              </a:solidFill>
            </a:endParaRPr>
          </a:p>
          <a:p>
            <a:pPr algn="ctr" defTabSz="800100">
              <a:buClr>
                <a:srgbClr val="000000"/>
              </a:buClr>
              <a:buSzPct val="100000"/>
              <a:buFont typeface="Times New Roman" pitchFamily="18" charset="0"/>
              <a:buNone/>
              <a:defRPr/>
            </a:pPr>
            <a:r>
              <a:rPr lang="en-US" sz="1100" b="1" dirty="0">
                <a:solidFill>
                  <a:schemeClr val="tx1"/>
                </a:solidFill>
              </a:rPr>
              <a:t>AND COMMUNITY</a:t>
            </a:r>
            <a:endParaRPr lang="id-ID" sz="1100" b="1" dirty="0">
              <a:solidFill>
                <a:schemeClr val="tx1"/>
              </a:solidFill>
            </a:endParaRPr>
          </a:p>
          <a:p>
            <a:pPr algn="ctr" defTabSz="800100">
              <a:buClr>
                <a:srgbClr val="000000"/>
              </a:buClr>
              <a:buSzPct val="100000"/>
              <a:buFont typeface="Times New Roman" pitchFamily="18" charset="0"/>
              <a:buNone/>
              <a:defRPr/>
            </a:pPr>
            <a:endParaRPr lang="en-US" sz="1200" b="1" dirty="0">
              <a:solidFill>
                <a:schemeClr val="tx1"/>
              </a:solidFill>
              <a:latin typeface="Arial" charset="0"/>
              <a:cs typeface="Arial" charset="0"/>
            </a:endParaRPr>
          </a:p>
        </p:txBody>
      </p:sp>
      <p:sp>
        <p:nvSpPr>
          <p:cNvPr id="2" name="Rounded Rectangle 4"/>
          <p:cNvSpPr/>
          <p:nvPr/>
        </p:nvSpPr>
        <p:spPr>
          <a:xfrm>
            <a:off x="2230822" y="3447226"/>
            <a:ext cx="1501145" cy="1015972"/>
          </a:xfrm>
          <a:prstGeom prst="rect">
            <a:avLst/>
          </a:prstGeom>
          <a:solidFill>
            <a:srgbClr val="92D050"/>
          </a:solidFill>
          <a:ln>
            <a:solidFill>
              <a:srgbClr val="FFC000"/>
            </a:solidFill>
          </a:ln>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a:buClr>
                <a:srgbClr val="000000"/>
              </a:buClr>
              <a:buSzPct val="100000"/>
              <a:buFont typeface="Times New Roman" pitchFamily="18" charset="0"/>
              <a:buNone/>
              <a:defRPr/>
            </a:pPr>
            <a:r>
              <a:rPr lang="en-US" sz="1100" b="1" dirty="0">
                <a:solidFill>
                  <a:schemeClr val="tx1"/>
                </a:solidFill>
              </a:rPr>
              <a:t>IMPLEMENTATION ON</a:t>
            </a:r>
            <a:r>
              <a:rPr lang="id-ID" sz="1100" b="1" dirty="0">
                <a:solidFill>
                  <a:schemeClr val="tx1"/>
                </a:solidFill>
              </a:rPr>
              <a:t> </a:t>
            </a:r>
            <a:r>
              <a:rPr lang="en-US" sz="1100" b="1" dirty="0">
                <a:solidFill>
                  <a:schemeClr val="tx1"/>
                </a:solidFill>
              </a:rPr>
              <a:t>ENERGY CONSERVATION</a:t>
            </a:r>
          </a:p>
        </p:txBody>
      </p:sp>
      <p:sp>
        <p:nvSpPr>
          <p:cNvPr id="3" name="Rounded Rectangle 4"/>
          <p:cNvSpPr/>
          <p:nvPr/>
        </p:nvSpPr>
        <p:spPr>
          <a:xfrm>
            <a:off x="3819427" y="3439289"/>
            <a:ext cx="1625964" cy="1015973"/>
          </a:xfrm>
          <a:prstGeom prst="rect">
            <a:avLst/>
          </a:prstGeom>
          <a:solidFill>
            <a:srgbClr val="87F9C5"/>
          </a:solidFill>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a:buClr>
                <a:srgbClr val="000000"/>
              </a:buClr>
              <a:buSzPct val="100000"/>
              <a:buFont typeface="Times New Roman" pitchFamily="18" charset="0"/>
              <a:buNone/>
              <a:defRPr/>
            </a:pPr>
            <a:r>
              <a:rPr lang="en-US" sz="1400" b="1" dirty="0">
                <a:solidFill>
                  <a:schemeClr val="tx1"/>
                </a:solidFill>
              </a:rPr>
              <a:t>STANDARD &amp;</a:t>
            </a:r>
          </a:p>
          <a:p>
            <a:pPr algn="ctr" defTabSz="800100">
              <a:buClr>
                <a:srgbClr val="000000"/>
              </a:buClr>
              <a:buSzPct val="100000"/>
              <a:buFont typeface="Times New Roman" pitchFamily="18" charset="0"/>
              <a:buNone/>
              <a:defRPr/>
            </a:pPr>
            <a:r>
              <a:rPr lang="en-US" sz="1400" b="1" dirty="0">
                <a:solidFill>
                  <a:schemeClr val="tx1"/>
                </a:solidFill>
              </a:rPr>
              <a:t>LABEL</a:t>
            </a:r>
          </a:p>
        </p:txBody>
      </p:sp>
      <p:sp>
        <p:nvSpPr>
          <p:cNvPr id="4" name="Rounded Rectangle 4"/>
          <p:cNvSpPr/>
          <p:nvPr/>
        </p:nvSpPr>
        <p:spPr>
          <a:xfrm>
            <a:off x="5572272" y="3439289"/>
            <a:ext cx="1625963" cy="1015973"/>
          </a:xfrm>
          <a:prstGeom prst="rect">
            <a:avLst/>
          </a:prstGeom>
          <a:solidFill>
            <a:srgbClr val="92D050"/>
          </a:solidFill>
          <a:ln>
            <a:solidFill>
              <a:srgbClr val="FFC000"/>
            </a:solidFill>
          </a:ln>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a:buClr>
                <a:srgbClr val="000000"/>
              </a:buClr>
              <a:buSzPct val="100000"/>
              <a:buFont typeface="Times New Roman" pitchFamily="18" charset="0"/>
              <a:buNone/>
              <a:defRPr/>
            </a:pPr>
            <a:r>
              <a:rPr lang="en-US" sz="1100" b="1" dirty="0">
                <a:solidFill>
                  <a:schemeClr val="tx1"/>
                </a:solidFill>
              </a:rPr>
              <a:t>FACILITATION</a:t>
            </a:r>
            <a:r>
              <a:rPr lang="id-ID" sz="1100" b="1" dirty="0">
                <a:solidFill>
                  <a:schemeClr val="tx1"/>
                </a:solidFill>
              </a:rPr>
              <a:t>, </a:t>
            </a:r>
            <a:r>
              <a:rPr lang="en-US" sz="1100" b="1" dirty="0">
                <a:solidFill>
                  <a:schemeClr val="tx1"/>
                </a:solidFill>
              </a:rPr>
              <a:t>      INCENTIVE &amp;</a:t>
            </a:r>
            <a:r>
              <a:rPr lang="id-ID" sz="1100" b="1" dirty="0">
                <a:solidFill>
                  <a:schemeClr val="tx1"/>
                </a:solidFill>
              </a:rPr>
              <a:t> </a:t>
            </a:r>
            <a:r>
              <a:rPr lang="en-US" sz="1100" b="1" dirty="0">
                <a:solidFill>
                  <a:schemeClr val="tx1"/>
                </a:solidFill>
              </a:rPr>
              <a:t>DISINCENTIVE</a:t>
            </a:r>
          </a:p>
        </p:txBody>
      </p:sp>
      <p:sp>
        <p:nvSpPr>
          <p:cNvPr id="5" name="Rounded Rectangle 4"/>
          <p:cNvSpPr/>
          <p:nvPr/>
        </p:nvSpPr>
        <p:spPr>
          <a:xfrm>
            <a:off x="7273828" y="3425001"/>
            <a:ext cx="1625964" cy="1015972"/>
          </a:xfrm>
          <a:prstGeom prst="rect">
            <a:avLst/>
          </a:prstGeom>
          <a:solidFill>
            <a:srgbClr val="92D050"/>
          </a:solidFill>
          <a:ln>
            <a:solidFill>
              <a:srgbClr val="FFC000"/>
            </a:solidFill>
          </a:ln>
          <a:scene3d>
            <a:camera prst="orthographicFront"/>
            <a:lightRig rig="threePt" dir="t"/>
          </a:scene3d>
          <a:sp3d>
            <a:bevelT w="165100" prst="coolSlant"/>
          </a:sp3d>
        </p:spPr>
        <p:style>
          <a:lnRef idx="0">
            <a:scrgbClr r="0" g="0" b="0"/>
          </a:lnRef>
          <a:fillRef idx="0">
            <a:scrgbClr r="0" g="0" b="0"/>
          </a:fillRef>
          <a:effectRef idx="0">
            <a:scrgbClr r="0" g="0" b="0"/>
          </a:effectRef>
          <a:fontRef idx="minor">
            <a:schemeClr val="lt1"/>
          </a:fontRef>
        </p:style>
        <p:txBody>
          <a:bodyPr lIns="68580" tIns="68580" rIns="68580" bIns="68580" anchor="ctr"/>
          <a:lstStyle/>
          <a:p>
            <a:pPr algn="ctr" defTabSz="800100">
              <a:buClr>
                <a:srgbClr val="000000"/>
              </a:buClr>
              <a:buSzPct val="100000"/>
              <a:buFont typeface="Times New Roman" pitchFamily="18" charset="0"/>
              <a:buNone/>
              <a:defRPr/>
            </a:pPr>
            <a:r>
              <a:rPr lang="en-US" sz="1100" b="1" dirty="0">
                <a:solidFill>
                  <a:schemeClr val="tx1"/>
                </a:solidFill>
              </a:rPr>
              <a:t>GUIDANCE</a:t>
            </a:r>
            <a:r>
              <a:rPr lang="id-ID" sz="1100" b="1" dirty="0">
                <a:solidFill>
                  <a:schemeClr val="tx1"/>
                </a:solidFill>
              </a:rPr>
              <a:t> </a:t>
            </a:r>
            <a:r>
              <a:rPr lang="en-US" sz="1100" b="1" dirty="0">
                <a:solidFill>
                  <a:schemeClr val="tx1"/>
                </a:solidFill>
              </a:rPr>
              <a:t>AND</a:t>
            </a:r>
            <a:r>
              <a:rPr lang="id-ID" sz="1100" b="1" dirty="0">
                <a:solidFill>
                  <a:schemeClr val="tx1"/>
                </a:solidFill>
              </a:rPr>
              <a:t> </a:t>
            </a:r>
            <a:r>
              <a:rPr lang="en-US" sz="1100" b="1" dirty="0">
                <a:solidFill>
                  <a:schemeClr val="tx1"/>
                </a:solidFill>
              </a:rPr>
              <a:t>SUPERVISION</a:t>
            </a:r>
          </a:p>
        </p:txBody>
      </p:sp>
      <p:sp>
        <p:nvSpPr>
          <p:cNvPr id="10263" name="Text Box 34"/>
          <p:cNvSpPr txBox="1">
            <a:spLocks noChangeArrowheads="1"/>
          </p:cNvSpPr>
          <p:nvPr/>
        </p:nvSpPr>
        <p:spPr bwMode="auto">
          <a:xfrm>
            <a:off x="986047" y="2984500"/>
            <a:ext cx="301686"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en-US" b="1">
                <a:solidFill>
                  <a:schemeClr val="tx1"/>
                </a:solidFill>
              </a:rPr>
              <a:t>1</a:t>
            </a:r>
          </a:p>
        </p:txBody>
      </p:sp>
      <p:sp>
        <p:nvSpPr>
          <p:cNvPr id="10264" name="Text Box 35"/>
          <p:cNvSpPr txBox="1">
            <a:spLocks noChangeArrowheads="1"/>
          </p:cNvSpPr>
          <p:nvPr/>
        </p:nvSpPr>
        <p:spPr bwMode="auto">
          <a:xfrm>
            <a:off x="2884881" y="2984500"/>
            <a:ext cx="301686"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en-US" b="1">
                <a:solidFill>
                  <a:schemeClr val="tx1"/>
                </a:solidFill>
              </a:rPr>
              <a:t>2</a:t>
            </a:r>
          </a:p>
        </p:txBody>
      </p:sp>
      <p:sp>
        <p:nvSpPr>
          <p:cNvPr id="10265" name="Text Box 36"/>
          <p:cNvSpPr txBox="1">
            <a:spLocks noChangeArrowheads="1"/>
          </p:cNvSpPr>
          <p:nvPr/>
        </p:nvSpPr>
        <p:spPr bwMode="auto">
          <a:xfrm>
            <a:off x="6163886" y="2984500"/>
            <a:ext cx="301686"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en-US">
                <a:solidFill>
                  <a:schemeClr val="tx1"/>
                </a:solidFill>
              </a:rPr>
              <a:t>4</a:t>
            </a:r>
          </a:p>
        </p:txBody>
      </p:sp>
      <p:sp>
        <p:nvSpPr>
          <p:cNvPr id="10266" name="Text Box 37"/>
          <p:cNvSpPr txBox="1">
            <a:spLocks noChangeArrowheads="1"/>
          </p:cNvSpPr>
          <p:nvPr/>
        </p:nvSpPr>
        <p:spPr bwMode="auto">
          <a:xfrm>
            <a:off x="4407162" y="2994025"/>
            <a:ext cx="354585" cy="369332"/>
          </a:xfrm>
          <a:prstGeom prst="rect">
            <a:avLst/>
          </a:prstGeom>
          <a:noFill/>
          <a:ln w="9525">
            <a:noFill/>
            <a:miter lim="800000"/>
            <a:headEnd/>
            <a:tailEnd/>
          </a:ln>
        </p:spPr>
        <p:txBody>
          <a:bodyPr wrap="none">
            <a:spAutoFit/>
          </a:bodyPr>
          <a:lstStyle/>
          <a:p>
            <a:pPr algn="ctr">
              <a:buClr>
                <a:srgbClr val="000000"/>
              </a:buClr>
              <a:buSzPct val="100000"/>
              <a:buFont typeface="Times New Roman" pitchFamily="18" charset="0"/>
              <a:buNone/>
            </a:pPr>
            <a:r>
              <a:rPr lang="en-US">
                <a:solidFill>
                  <a:schemeClr val="tx1"/>
                </a:solidFill>
              </a:rPr>
              <a:t> 3</a:t>
            </a:r>
          </a:p>
        </p:txBody>
      </p:sp>
      <p:sp>
        <p:nvSpPr>
          <p:cNvPr id="10267" name="Text Box 38"/>
          <p:cNvSpPr txBox="1">
            <a:spLocks noChangeArrowheads="1"/>
          </p:cNvSpPr>
          <p:nvPr/>
        </p:nvSpPr>
        <p:spPr bwMode="auto">
          <a:xfrm>
            <a:off x="7992393" y="2984500"/>
            <a:ext cx="301686"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en-US">
                <a:solidFill>
                  <a:schemeClr val="tx1"/>
                </a:solidFill>
              </a:rPr>
              <a:t>5</a:t>
            </a:r>
          </a:p>
        </p:txBody>
      </p:sp>
      <p:sp>
        <p:nvSpPr>
          <p:cNvPr id="10268" name="Text Box 39"/>
          <p:cNvSpPr txBox="1">
            <a:spLocks noChangeArrowheads="1"/>
          </p:cNvSpPr>
          <p:nvPr/>
        </p:nvSpPr>
        <p:spPr bwMode="auto">
          <a:xfrm>
            <a:off x="147980" y="2605088"/>
            <a:ext cx="1219005" cy="304800"/>
          </a:xfrm>
          <a:prstGeom prst="rect">
            <a:avLst/>
          </a:prstGeom>
          <a:noFill/>
          <a:ln w="9525">
            <a:noFill/>
            <a:miter lim="800000"/>
            <a:headEnd/>
            <a:tailEnd/>
          </a:ln>
        </p:spPr>
        <p:txBody>
          <a:bodyPr>
            <a:spAutoFit/>
          </a:bodyPr>
          <a:lstStyle/>
          <a:p>
            <a:pPr>
              <a:spcBef>
                <a:spcPct val="50000"/>
              </a:spcBef>
              <a:buClr>
                <a:srgbClr val="000000"/>
              </a:buClr>
              <a:buSzPct val="100000"/>
              <a:buFont typeface="Times New Roman" pitchFamily="18" charset="0"/>
              <a:buNone/>
            </a:pPr>
            <a:r>
              <a:rPr lang="en-US" sz="1400" b="1">
                <a:solidFill>
                  <a:schemeClr val="tx1"/>
                </a:solidFill>
              </a:rPr>
              <a:t>CONTENT</a:t>
            </a:r>
          </a:p>
        </p:txBody>
      </p:sp>
      <p:sp>
        <p:nvSpPr>
          <p:cNvPr id="10269" name="AutoShape 29"/>
          <p:cNvSpPr>
            <a:spLocks noChangeArrowheads="1"/>
          </p:cNvSpPr>
          <p:nvPr/>
        </p:nvSpPr>
        <p:spPr bwMode="auto">
          <a:xfrm rot="10800000">
            <a:off x="3059832" y="4869160"/>
            <a:ext cx="2952276" cy="1435100"/>
          </a:xfrm>
          <a:prstGeom prst="wedgeRoundRectCallout">
            <a:avLst>
              <a:gd name="adj1" fmla="val -2366"/>
              <a:gd name="adj2" fmla="val 84245"/>
              <a:gd name="adj3" fmla="val 16667"/>
            </a:avLst>
          </a:prstGeom>
          <a:solidFill>
            <a:srgbClr val="87F9C5"/>
          </a:solidFill>
          <a:ln w="9525">
            <a:noFill/>
            <a:miter lim="800000"/>
            <a:headEnd/>
            <a:tailEnd/>
          </a:ln>
          <a:effectLst>
            <a:prstShdw prst="shdw17" dist="17961" dir="2700000">
              <a:srgbClr val="5D7A94"/>
            </a:prstShdw>
          </a:effectLst>
        </p:spPr>
        <p:txBody>
          <a:bodyPr rot="10800000"/>
          <a:lstStyle/>
          <a:p>
            <a:pPr marL="171450" indent="-171450" algn="just">
              <a:spcAft>
                <a:spcPct val="20000"/>
              </a:spcAft>
              <a:buClr>
                <a:srgbClr val="000000"/>
              </a:buClr>
              <a:buSzPct val="100000"/>
              <a:buFont typeface="Times New Roman" pitchFamily="18" charset="0"/>
              <a:buNone/>
            </a:pPr>
            <a:endParaRPr lang="en-US" sz="1200">
              <a:solidFill>
                <a:schemeClr val="tx1"/>
              </a:solidFill>
            </a:endParaRPr>
          </a:p>
          <a:p>
            <a:pPr marL="171450" indent="-171450" algn="just">
              <a:spcAft>
                <a:spcPct val="20000"/>
              </a:spcAft>
              <a:buClr>
                <a:srgbClr val="000000"/>
              </a:buClr>
              <a:buSzPct val="100000"/>
              <a:buFont typeface="Times New Roman" pitchFamily="18" charset="0"/>
              <a:buNone/>
            </a:pPr>
            <a:endParaRPr lang="en-US" sz="1200">
              <a:solidFill>
                <a:schemeClr val="tx1"/>
              </a:solidFill>
            </a:endParaRPr>
          </a:p>
          <a:p>
            <a:pPr marL="171450" indent="-171450" algn="just">
              <a:lnSpc>
                <a:spcPct val="80000"/>
              </a:lnSpc>
              <a:buClr>
                <a:srgbClr val="000000"/>
              </a:buClr>
              <a:buSzPct val="100000"/>
              <a:buFont typeface="Times New Roman" pitchFamily="18" charset="0"/>
              <a:buNone/>
            </a:pPr>
            <a:endParaRPr lang="en-US" sz="1200">
              <a:solidFill>
                <a:schemeClr val="tx1"/>
              </a:solidFill>
            </a:endParaRPr>
          </a:p>
        </p:txBody>
      </p:sp>
      <p:sp>
        <p:nvSpPr>
          <p:cNvPr id="78879" name="Rectangle 31"/>
          <p:cNvSpPr>
            <a:spLocks noChangeArrowheads="1"/>
          </p:cNvSpPr>
          <p:nvPr/>
        </p:nvSpPr>
        <p:spPr bwMode="auto">
          <a:xfrm>
            <a:off x="2987441" y="4941889"/>
            <a:ext cx="2880484" cy="13112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234950" indent="-234950">
              <a:spcAft>
                <a:spcPct val="60000"/>
              </a:spcAft>
              <a:buClr>
                <a:srgbClr val="000000"/>
              </a:buClr>
              <a:buSzPct val="100000"/>
              <a:buFont typeface="Wingdings" pitchFamily="2" charset="2"/>
              <a:buChar char="§"/>
              <a:defRPr/>
            </a:pPr>
            <a:r>
              <a:rPr lang="en-US" sz="1200" dirty="0">
                <a:solidFill>
                  <a:schemeClr val="tx1"/>
                </a:solidFill>
                <a:latin typeface="Arial" charset="0"/>
                <a:cs typeface="Arial" charset="0"/>
              </a:rPr>
              <a:t>energy performance standard for electric appliances , and energy efficiency label</a:t>
            </a:r>
          </a:p>
          <a:p>
            <a:pPr marL="234950" indent="-234950">
              <a:spcAft>
                <a:spcPct val="60000"/>
              </a:spcAft>
              <a:buClr>
                <a:srgbClr val="000000"/>
              </a:buClr>
              <a:buSzPct val="100000"/>
              <a:buFont typeface="Wingdings" pitchFamily="2" charset="2"/>
              <a:buChar char="§"/>
              <a:defRPr/>
            </a:pPr>
            <a:r>
              <a:rPr lang="en-US" sz="1200" dirty="0">
                <a:solidFill>
                  <a:schemeClr val="tx1"/>
                </a:solidFill>
                <a:latin typeface="Arial" charset="0"/>
                <a:cs typeface="Arial" charset="0"/>
              </a:rPr>
              <a:t>Energy efficiency label should be  implemented by producer and importer of energy appliances</a:t>
            </a:r>
          </a:p>
        </p:txBody>
      </p:sp>
      <p:sp>
        <p:nvSpPr>
          <p:cNvPr id="10271" name="AutoShape 33"/>
          <p:cNvSpPr>
            <a:spLocks noChangeArrowheads="1"/>
          </p:cNvSpPr>
          <p:nvPr/>
        </p:nvSpPr>
        <p:spPr bwMode="auto">
          <a:xfrm>
            <a:off x="3204283" y="1484313"/>
            <a:ext cx="2732504" cy="685800"/>
          </a:xfrm>
          <a:prstGeom prst="flowChartAlternateProcess">
            <a:avLst/>
          </a:prstGeom>
          <a:solidFill>
            <a:srgbClr val="87F9C5"/>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hlink"/>
            </a:extrusionClr>
          </a:sp3d>
        </p:spPr>
        <p:txBody>
          <a:bodyPr wrap="none" anchor="ctr">
            <a:flatTx/>
          </a:bodyPr>
          <a:lstStyle/>
          <a:p>
            <a:pPr algn="ctr">
              <a:buClr>
                <a:srgbClr val="000000"/>
              </a:buClr>
              <a:buSzPct val="100000"/>
              <a:buFont typeface="Times New Roman" pitchFamily="18" charset="0"/>
              <a:buNone/>
            </a:pPr>
            <a:r>
              <a:rPr lang="en-US" sz="1400" b="1" dirty="0" err="1">
                <a:solidFill>
                  <a:schemeClr val="tx1"/>
                </a:solidFill>
              </a:rPr>
              <a:t>Gov’t</a:t>
            </a:r>
            <a:r>
              <a:rPr lang="en-US" sz="1400" b="1" dirty="0">
                <a:solidFill>
                  <a:schemeClr val="tx1"/>
                </a:solidFill>
              </a:rPr>
              <a:t> Regulation </a:t>
            </a:r>
            <a:r>
              <a:rPr lang="id-ID" sz="1400" b="1" dirty="0">
                <a:solidFill>
                  <a:schemeClr val="tx1"/>
                </a:solidFill>
              </a:rPr>
              <a:t>N</a:t>
            </a:r>
            <a:r>
              <a:rPr lang="en-US" sz="1400" b="1" dirty="0">
                <a:solidFill>
                  <a:schemeClr val="tx1"/>
                </a:solidFill>
              </a:rPr>
              <a:t>o.</a:t>
            </a:r>
            <a:r>
              <a:rPr lang="id-ID" sz="1400" b="1" dirty="0">
                <a:solidFill>
                  <a:schemeClr val="tx1"/>
                </a:solidFill>
              </a:rPr>
              <a:t>70</a:t>
            </a:r>
            <a:r>
              <a:rPr lang="en-US" sz="1400" b="1" dirty="0">
                <a:solidFill>
                  <a:schemeClr val="tx1"/>
                </a:solidFill>
              </a:rPr>
              <a:t>/</a:t>
            </a:r>
            <a:r>
              <a:rPr lang="id-ID" sz="1400" b="1" dirty="0">
                <a:solidFill>
                  <a:schemeClr val="tx1"/>
                </a:solidFill>
              </a:rPr>
              <a:t>2009</a:t>
            </a:r>
            <a:r>
              <a:rPr lang="en-US" sz="1400" b="1" dirty="0">
                <a:solidFill>
                  <a:schemeClr val="tx1"/>
                </a:solidFill>
              </a:rPr>
              <a:t>  </a:t>
            </a:r>
          </a:p>
          <a:p>
            <a:pPr algn="ctr">
              <a:buClr>
                <a:srgbClr val="000000"/>
              </a:buClr>
              <a:buSzPct val="100000"/>
              <a:buFont typeface="Times New Roman" pitchFamily="18" charset="0"/>
              <a:buNone/>
            </a:pPr>
            <a:r>
              <a:rPr lang="en-US" sz="1400" b="1" dirty="0">
                <a:solidFill>
                  <a:schemeClr val="tx1"/>
                </a:solidFill>
              </a:rPr>
              <a:t>on ENERGY CONSERVATION</a:t>
            </a:r>
          </a:p>
        </p:txBody>
      </p:sp>
      <p:sp>
        <p:nvSpPr>
          <p:cNvPr id="10272" name="Text Box 3"/>
          <p:cNvSpPr txBox="1">
            <a:spLocks noChangeArrowheads="1"/>
          </p:cNvSpPr>
          <p:nvPr/>
        </p:nvSpPr>
        <p:spPr bwMode="auto">
          <a:xfrm>
            <a:off x="1692249" y="620713"/>
            <a:ext cx="5974881" cy="438150"/>
          </a:xfrm>
          <a:prstGeom prst="rect">
            <a:avLst/>
          </a:prstGeom>
          <a:noFill/>
          <a:ln w="9525" algn="ctr">
            <a:noFill/>
            <a:miter lim="800000"/>
            <a:headEnd/>
            <a:tailEnd/>
          </a:ln>
        </p:spPr>
        <p:txBody>
          <a:bodyPr anchorCtr="1"/>
          <a:lstStyle/>
          <a:p>
            <a:pPr algn="ctr" eaLnBrk="0" hangingPunct="0">
              <a:buClr>
                <a:srgbClr val="000000"/>
              </a:buClr>
              <a:buSzPct val="100000"/>
              <a:buFont typeface="Times New Roman" pitchFamily="18" charset="0"/>
              <a:buNone/>
            </a:pPr>
            <a:r>
              <a:rPr lang="nl-NL" sz="2000" b="1" u="sng" dirty="0">
                <a:solidFill>
                  <a:schemeClr val="tx1"/>
                </a:solidFill>
                <a:latin typeface="Tahoma" pitchFamily="34" charset="0"/>
                <a:cs typeface="Tahoma" pitchFamily="34" charset="0"/>
              </a:rPr>
              <a:t>GOVERMENT REGULATION NO. 70/2009                      ON ENERGY CONSERVATION</a:t>
            </a:r>
            <a:endParaRPr lang="en-US" sz="2000" b="1" u="sng" dirty="0">
              <a:solidFill>
                <a:schemeClr val="tx1"/>
              </a:solidFill>
              <a:latin typeface="Tahoma" pitchFamily="34" charset="0"/>
              <a:cs typeface="Tahoma" pitchFamily="34" charset="0"/>
            </a:endParaRPr>
          </a:p>
        </p:txBody>
      </p:sp>
      <p:sp>
        <p:nvSpPr>
          <p:cNvPr id="6" name="AutoShape 10"/>
          <p:cNvSpPr>
            <a:spLocks noChangeArrowheads="1"/>
          </p:cNvSpPr>
          <p:nvPr/>
        </p:nvSpPr>
        <p:spPr bwMode="auto">
          <a:xfrm>
            <a:off x="4355891" y="2276476"/>
            <a:ext cx="457127" cy="322263"/>
          </a:xfrm>
          <a:prstGeom prst="downArrow">
            <a:avLst>
              <a:gd name="adj1" fmla="val 62500"/>
              <a:gd name="adj2" fmla="val 56597"/>
            </a:avLst>
          </a:prstGeom>
          <a:solidFill>
            <a:schemeClr val="accent1"/>
          </a:solidFill>
          <a:ln w="57150" cap="sq" cmpd="thickThin">
            <a:solidFill>
              <a:schemeClr val="tx1"/>
            </a:solidFill>
            <a:miter lim="800000"/>
            <a:headEnd type="none" w="sm" len="sm"/>
            <a:tailEnd type="none" w="sm" len="sm"/>
          </a:ln>
          <a:effectLst>
            <a:prstShdw prst="shdw17" dist="17961" dir="2700000">
              <a:schemeClr val="tx1">
                <a:gamma/>
                <a:shade val="60000"/>
                <a:invGamma/>
              </a:schemeClr>
            </a:prstShdw>
          </a:effectLst>
        </p:spPr>
        <p:txBody>
          <a:bodyPr wrap="none" anchor="ctr"/>
          <a:lstStyle/>
          <a:p>
            <a:pPr>
              <a:buClr>
                <a:srgbClr val="000000"/>
              </a:buClr>
              <a:buSzPct val="100000"/>
              <a:buFont typeface="Times New Roman" pitchFamily="18" charset="0"/>
              <a:buNone/>
              <a:defRPr/>
            </a:pPr>
            <a:endParaRPr lang="en-US" b="1">
              <a:solidFill>
                <a:schemeClr val="tx1"/>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9" name="Slide Number Placeholder 13"/>
          <p:cNvSpPr>
            <a:spLocks noGrp="1"/>
          </p:cNvSpPr>
          <p:nvPr>
            <p:ph type="sldNum" sz="quarter" idx="12"/>
          </p:nvPr>
        </p:nvSpPr>
        <p:spPr>
          <a:xfrm>
            <a:off x="4267200" y="6553200"/>
            <a:ext cx="533400" cy="304800"/>
          </a:xfrm>
        </p:spPr>
        <p:txBody>
          <a:bodyPr>
            <a:normAutofit/>
          </a:bodyPr>
          <a:lstStyle/>
          <a:p>
            <a:pPr algn="l">
              <a:defRPr/>
            </a:pPr>
            <a:fld id="{08A2BADF-AEA8-40FB-A709-5AA9D0A858E4}" type="slidenum">
              <a:rPr lang="en-US" smtClean="0">
                <a:solidFill>
                  <a:schemeClr val="tx2">
                    <a:shade val="90000"/>
                  </a:schemeClr>
                </a:solidFill>
                <a:latin typeface="+mn-lt"/>
                <a:cs typeface="+mn-cs"/>
              </a:rPr>
              <a:pPr algn="l">
                <a:defRPr/>
              </a:pPr>
              <a:t>3</a:t>
            </a:fld>
            <a:endParaRPr lang="en-US" smtClean="0">
              <a:solidFill>
                <a:schemeClr val="tx2">
                  <a:shade val="90000"/>
                </a:schemeClr>
              </a:solidFill>
              <a:latin typeface="+mn-lt"/>
              <a:cs typeface="+mn-cs"/>
            </a:endParaRPr>
          </a:p>
        </p:txBody>
      </p:sp>
      <p:sp>
        <p:nvSpPr>
          <p:cNvPr id="45059" name="Rectangle 2"/>
          <p:cNvSpPr>
            <a:spLocks noGrp="1" noChangeArrowheads="1"/>
          </p:cNvSpPr>
          <p:nvPr>
            <p:ph type="title" idx="4294967295"/>
          </p:nvPr>
        </p:nvSpPr>
        <p:spPr>
          <a:xfrm>
            <a:off x="0" y="188913"/>
            <a:ext cx="9144000" cy="1009650"/>
          </a:xfrm>
          <a:ln algn="ctr"/>
        </p:spPr>
        <p:txBody>
          <a:bodyPr>
            <a:normAutofit fontScale="90000"/>
          </a:bodyPr>
          <a:lstStyle/>
          <a:p>
            <a:pPr algn="ctr">
              <a:defRPr/>
            </a:pPr>
            <a:r>
              <a:rPr kumimoji="1" lang="en-US" altLang="ja-JP" sz="3200" b="1" kern="1200" dirty="0" smtClean="0">
                <a:solidFill>
                  <a:srgbClr val="0000CC"/>
                </a:solidFill>
                <a:ea typeface="ＭＳ Ｐゴシック" pitchFamily="34" charset="-128"/>
                <a:cs typeface="+mn-cs"/>
              </a:rPr>
              <a:t>P</a:t>
            </a:r>
            <a:r>
              <a:rPr kumimoji="1" lang="id-ID" altLang="ja-JP" sz="3200" b="1" kern="1200" dirty="0" smtClean="0">
                <a:solidFill>
                  <a:srgbClr val="0000CC"/>
                </a:solidFill>
                <a:ea typeface="ＭＳ Ｐゴシック" pitchFamily="34" charset="-128"/>
                <a:cs typeface="+mn-cs"/>
              </a:rPr>
              <a:t>otensial Electricity Saving </a:t>
            </a:r>
            <a:br>
              <a:rPr kumimoji="1" lang="id-ID" altLang="ja-JP" sz="3200" b="1" kern="1200" dirty="0" smtClean="0">
                <a:solidFill>
                  <a:srgbClr val="0000CC"/>
                </a:solidFill>
                <a:ea typeface="ＭＳ Ｐゴシック" pitchFamily="34" charset="-128"/>
                <a:cs typeface="+mn-cs"/>
              </a:rPr>
            </a:br>
            <a:r>
              <a:rPr kumimoji="1" lang="id-ID" altLang="ja-JP" sz="3200" b="1" kern="1200" dirty="0" smtClean="0">
                <a:solidFill>
                  <a:srgbClr val="0000CC"/>
                </a:solidFill>
                <a:ea typeface="ＭＳ Ｐゴシック" pitchFamily="34" charset="-128"/>
                <a:cs typeface="+mn-cs"/>
              </a:rPr>
              <a:t>from Household Appliances</a:t>
            </a:r>
            <a:endParaRPr kumimoji="1" lang="en-US" altLang="ja-JP" sz="3200" b="1" kern="1200" dirty="0" smtClean="0">
              <a:solidFill>
                <a:srgbClr val="0000CC"/>
              </a:solidFill>
              <a:ea typeface="ＭＳ Ｐゴシック" pitchFamily="34" charset="-128"/>
              <a:cs typeface="+mn-cs"/>
            </a:endParaRPr>
          </a:p>
        </p:txBody>
      </p:sp>
      <p:sp>
        <p:nvSpPr>
          <p:cNvPr id="10243" name="Text Box 265"/>
          <p:cNvSpPr txBox="1">
            <a:spLocks noChangeArrowheads="1"/>
          </p:cNvSpPr>
          <p:nvPr/>
        </p:nvSpPr>
        <p:spPr bwMode="auto">
          <a:xfrm>
            <a:off x="5508625" y="1268413"/>
            <a:ext cx="3455988" cy="523875"/>
          </a:xfrm>
          <a:prstGeom prst="rect">
            <a:avLst/>
          </a:prstGeom>
          <a:noFill/>
          <a:ln w="38100" algn="ctr">
            <a:noFill/>
            <a:miter lim="800000"/>
            <a:headEnd/>
            <a:tailEnd/>
          </a:ln>
        </p:spPr>
        <p:txBody>
          <a:bodyPr>
            <a:spAutoFit/>
          </a:bodyPr>
          <a:lstStyle/>
          <a:p>
            <a:pPr>
              <a:spcBef>
                <a:spcPct val="50000"/>
              </a:spcBef>
            </a:pPr>
            <a:r>
              <a:rPr lang="id-ID" altLang="ja-JP" sz="1400" b="1">
                <a:ea typeface="ＭＳ Ｐゴシック" pitchFamily="34" charset="-128"/>
              </a:rPr>
              <a:t>Electricity consumption by consumer category and by appliances 2005 (%)</a:t>
            </a:r>
            <a:endParaRPr lang="en-US" altLang="ja-JP" sz="1400" b="1">
              <a:ea typeface="ＭＳ Ｐゴシック" pitchFamily="34" charset="-128"/>
            </a:endParaRPr>
          </a:p>
        </p:txBody>
      </p:sp>
      <p:pic>
        <p:nvPicPr>
          <p:cNvPr id="10244" name="Picture 2" descr="C:\Users\Kunaefi\Desktop\Picture1.png"/>
          <p:cNvPicPr>
            <a:picLocks noChangeAspect="1" noChangeArrowheads="1"/>
          </p:cNvPicPr>
          <p:nvPr/>
        </p:nvPicPr>
        <p:blipFill>
          <a:blip r:embed="rId3" cstate="print"/>
          <a:srcRect/>
          <a:stretch>
            <a:fillRect/>
          </a:stretch>
        </p:blipFill>
        <p:spPr bwMode="auto">
          <a:xfrm>
            <a:off x="250825" y="1341438"/>
            <a:ext cx="8569325" cy="5327650"/>
          </a:xfrm>
          <a:prstGeom prst="rect">
            <a:avLst/>
          </a:prstGeom>
          <a:noFill/>
          <a:ln w="9525">
            <a:noFill/>
            <a:miter lim="800000"/>
            <a:headEnd/>
            <a:tailEnd/>
          </a:ln>
        </p:spPr>
      </p:pic>
      <p:sp>
        <p:nvSpPr>
          <p:cNvPr id="10246" name="Text Box 265"/>
          <p:cNvSpPr txBox="1">
            <a:spLocks noChangeArrowheads="1"/>
          </p:cNvSpPr>
          <p:nvPr/>
        </p:nvSpPr>
        <p:spPr bwMode="auto">
          <a:xfrm>
            <a:off x="1042988" y="1916113"/>
            <a:ext cx="2376487" cy="400050"/>
          </a:xfrm>
          <a:prstGeom prst="rect">
            <a:avLst/>
          </a:prstGeom>
          <a:solidFill>
            <a:srgbClr val="99FF99"/>
          </a:solidFill>
          <a:ln w="38100" algn="ctr">
            <a:noFill/>
            <a:miter lim="800000"/>
            <a:headEnd/>
            <a:tailEnd/>
          </a:ln>
        </p:spPr>
        <p:txBody>
          <a:bodyPr>
            <a:spAutoFit/>
          </a:bodyPr>
          <a:lstStyle/>
          <a:p>
            <a:pPr algn="ctr">
              <a:spcBef>
                <a:spcPct val="50000"/>
              </a:spcBef>
            </a:pPr>
            <a:r>
              <a:rPr lang="id-ID" altLang="ja-JP" sz="2000" b="1">
                <a:ea typeface="ＭＳ Ｐゴシック" pitchFamily="34" charset="-128"/>
              </a:rPr>
              <a:t>Household</a:t>
            </a:r>
            <a:endParaRPr lang="en-US" altLang="ja-JP" sz="2000" b="1">
              <a:ea typeface="ＭＳ Ｐゴシック" pitchFamily="34" charset="-128"/>
            </a:endParaRPr>
          </a:p>
        </p:txBody>
      </p:sp>
      <p:sp>
        <p:nvSpPr>
          <p:cNvPr id="10247" name="Text Box 265"/>
          <p:cNvSpPr txBox="1">
            <a:spLocks noChangeArrowheads="1"/>
          </p:cNvSpPr>
          <p:nvPr/>
        </p:nvSpPr>
        <p:spPr bwMode="auto">
          <a:xfrm>
            <a:off x="2627313" y="1444625"/>
            <a:ext cx="1081087" cy="400050"/>
          </a:xfrm>
          <a:prstGeom prst="rect">
            <a:avLst/>
          </a:prstGeom>
          <a:solidFill>
            <a:schemeClr val="bg1"/>
          </a:solidFill>
          <a:ln w="38100" algn="ctr">
            <a:noFill/>
            <a:miter lim="800000"/>
            <a:headEnd/>
            <a:tailEnd/>
          </a:ln>
        </p:spPr>
        <p:txBody>
          <a:bodyPr>
            <a:spAutoFit/>
          </a:bodyPr>
          <a:lstStyle/>
          <a:p>
            <a:pPr algn="r">
              <a:spcBef>
                <a:spcPct val="50000"/>
              </a:spcBef>
            </a:pPr>
            <a:r>
              <a:rPr lang="id-ID" altLang="ja-JP" sz="2000" b="1">
                <a:ea typeface="ＭＳ Ｐゴシック" pitchFamily="34" charset="-128"/>
              </a:rPr>
              <a:t>Social</a:t>
            </a:r>
            <a:endParaRPr lang="en-US" altLang="ja-JP" sz="2000" b="1">
              <a:ea typeface="ＭＳ Ｐゴシック" pitchFamily="34" charset="-128"/>
            </a:endParaRPr>
          </a:p>
        </p:txBody>
      </p:sp>
      <p:sp>
        <p:nvSpPr>
          <p:cNvPr id="10248" name="Text Box 265"/>
          <p:cNvSpPr txBox="1">
            <a:spLocks noChangeArrowheads="1"/>
          </p:cNvSpPr>
          <p:nvPr/>
        </p:nvSpPr>
        <p:spPr bwMode="auto">
          <a:xfrm>
            <a:off x="4062413" y="1484313"/>
            <a:ext cx="1446212" cy="339725"/>
          </a:xfrm>
          <a:prstGeom prst="rect">
            <a:avLst/>
          </a:prstGeom>
          <a:solidFill>
            <a:schemeClr val="bg1"/>
          </a:solidFill>
          <a:ln w="38100" algn="ctr">
            <a:noFill/>
            <a:miter lim="800000"/>
            <a:headEnd/>
            <a:tailEnd/>
          </a:ln>
        </p:spPr>
        <p:txBody>
          <a:bodyPr>
            <a:spAutoFit/>
          </a:bodyPr>
          <a:lstStyle/>
          <a:p>
            <a:pPr>
              <a:spcBef>
                <a:spcPct val="50000"/>
              </a:spcBef>
            </a:pPr>
            <a:r>
              <a:rPr lang="id-ID" altLang="ja-JP" sz="1600" b="1">
                <a:ea typeface="ＭＳ Ｐゴシック" pitchFamily="34" charset="-128"/>
              </a:rPr>
              <a:t>Public</a:t>
            </a:r>
            <a:endParaRPr lang="en-US" altLang="ja-JP" sz="1600" b="1">
              <a:ea typeface="ＭＳ Ｐゴシック" pitchFamily="34" charset="-128"/>
            </a:endParaRPr>
          </a:p>
        </p:txBody>
      </p:sp>
      <p:sp>
        <p:nvSpPr>
          <p:cNvPr id="10249" name="Text Box 265"/>
          <p:cNvSpPr txBox="1">
            <a:spLocks noChangeArrowheads="1"/>
          </p:cNvSpPr>
          <p:nvPr/>
        </p:nvSpPr>
        <p:spPr bwMode="auto">
          <a:xfrm>
            <a:off x="4225925" y="1916113"/>
            <a:ext cx="1223963" cy="369887"/>
          </a:xfrm>
          <a:prstGeom prst="rect">
            <a:avLst/>
          </a:prstGeom>
          <a:solidFill>
            <a:srgbClr val="CCFFFF"/>
          </a:solidFill>
          <a:ln w="38100" algn="ctr">
            <a:noFill/>
            <a:miter lim="800000"/>
            <a:headEnd/>
            <a:tailEnd/>
          </a:ln>
        </p:spPr>
        <p:txBody>
          <a:bodyPr>
            <a:spAutoFit/>
          </a:bodyPr>
          <a:lstStyle/>
          <a:p>
            <a:pPr algn="ctr">
              <a:spcBef>
                <a:spcPct val="50000"/>
              </a:spcBef>
            </a:pPr>
            <a:r>
              <a:rPr lang="id-ID" altLang="ja-JP" b="1">
                <a:ea typeface="ＭＳ Ｐゴシック" pitchFamily="34" charset="-128"/>
              </a:rPr>
              <a:t>Business</a:t>
            </a:r>
            <a:endParaRPr lang="en-US" altLang="ja-JP" b="1">
              <a:ea typeface="ＭＳ Ｐゴシック" pitchFamily="34" charset="-128"/>
            </a:endParaRPr>
          </a:p>
        </p:txBody>
      </p:sp>
      <p:sp>
        <p:nvSpPr>
          <p:cNvPr id="10250" name="Text Box 265"/>
          <p:cNvSpPr txBox="1">
            <a:spLocks noChangeArrowheads="1"/>
          </p:cNvSpPr>
          <p:nvPr/>
        </p:nvSpPr>
        <p:spPr bwMode="auto">
          <a:xfrm>
            <a:off x="6372225" y="1916113"/>
            <a:ext cx="1223963" cy="369887"/>
          </a:xfrm>
          <a:prstGeom prst="rect">
            <a:avLst/>
          </a:prstGeom>
          <a:solidFill>
            <a:srgbClr val="FFFFCC"/>
          </a:solidFill>
          <a:ln w="38100" algn="ctr">
            <a:noFill/>
            <a:miter lim="800000"/>
            <a:headEnd/>
            <a:tailEnd/>
          </a:ln>
        </p:spPr>
        <p:txBody>
          <a:bodyPr>
            <a:spAutoFit/>
          </a:bodyPr>
          <a:lstStyle/>
          <a:p>
            <a:pPr algn="ctr">
              <a:spcBef>
                <a:spcPct val="50000"/>
              </a:spcBef>
            </a:pPr>
            <a:r>
              <a:rPr lang="id-ID" altLang="ja-JP" b="1">
                <a:ea typeface="ＭＳ Ｐゴシック" pitchFamily="34" charset="-128"/>
              </a:rPr>
              <a:t>Industry</a:t>
            </a:r>
            <a:endParaRPr lang="en-US" altLang="ja-JP" b="1">
              <a:ea typeface="ＭＳ Ｐゴシック" pitchFamily="34" charset="-128"/>
            </a:endParaRPr>
          </a:p>
        </p:txBody>
      </p:sp>
      <p:sp>
        <p:nvSpPr>
          <p:cNvPr id="10251" name="Text Box 265"/>
          <p:cNvSpPr txBox="1">
            <a:spLocks noChangeArrowheads="1"/>
          </p:cNvSpPr>
          <p:nvPr/>
        </p:nvSpPr>
        <p:spPr bwMode="auto">
          <a:xfrm>
            <a:off x="900113" y="3500438"/>
            <a:ext cx="1008062" cy="339725"/>
          </a:xfrm>
          <a:prstGeom prst="rect">
            <a:avLst/>
          </a:prstGeom>
          <a:solidFill>
            <a:schemeClr val="bg1"/>
          </a:solidFill>
          <a:ln w="38100" algn="ctr">
            <a:noFill/>
            <a:miter lim="800000"/>
            <a:headEnd/>
            <a:tailEnd/>
          </a:ln>
        </p:spPr>
        <p:txBody>
          <a:bodyPr>
            <a:spAutoFit/>
          </a:bodyPr>
          <a:lstStyle/>
          <a:p>
            <a:pPr algn="r">
              <a:spcBef>
                <a:spcPct val="50000"/>
              </a:spcBef>
            </a:pPr>
            <a:r>
              <a:rPr lang="id-ID" altLang="ja-JP" sz="1600" b="1">
                <a:ea typeface="ＭＳ Ｐゴシック" pitchFamily="34" charset="-128"/>
              </a:rPr>
              <a:t>Ballast</a:t>
            </a:r>
            <a:endParaRPr lang="en-US" altLang="ja-JP" sz="1600" b="1">
              <a:ea typeface="ＭＳ Ｐゴシック" pitchFamily="34" charset="-128"/>
            </a:endParaRPr>
          </a:p>
        </p:txBody>
      </p:sp>
      <p:sp>
        <p:nvSpPr>
          <p:cNvPr id="10252" name="Text Box 265"/>
          <p:cNvSpPr txBox="1">
            <a:spLocks noChangeArrowheads="1"/>
          </p:cNvSpPr>
          <p:nvPr/>
        </p:nvSpPr>
        <p:spPr bwMode="auto">
          <a:xfrm>
            <a:off x="1692275" y="3933825"/>
            <a:ext cx="2159000" cy="338138"/>
          </a:xfrm>
          <a:prstGeom prst="rect">
            <a:avLst/>
          </a:prstGeom>
          <a:solidFill>
            <a:schemeClr val="bg1"/>
          </a:solidFill>
          <a:ln w="38100" algn="ctr">
            <a:noFill/>
            <a:miter lim="800000"/>
            <a:headEnd/>
            <a:tailEnd/>
          </a:ln>
        </p:spPr>
        <p:txBody>
          <a:bodyPr>
            <a:spAutoFit/>
          </a:bodyPr>
          <a:lstStyle/>
          <a:p>
            <a:pPr>
              <a:spcBef>
                <a:spcPct val="50000"/>
              </a:spcBef>
            </a:pPr>
            <a:r>
              <a:rPr lang="id-ID" altLang="ja-JP" sz="1600" b="1">
                <a:ea typeface="ＭＳ Ｐゴシック" pitchFamily="34" charset="-128"/>
              </a:rPr>
              <a:t>Street Lighting</a:t>
            </a:r>
            <a:endParaRPr lang="en-US" altLang="ja-JP" sz="1600" b="1">
              <a:ea typeface="ＭＳ Ｐゴシック" pitchFamily="34" charset="-128"/>
            </a:endParaRPr>
          </a:p>
        </p:txBody>
      </p:sp>
      <p:sp>
        <p:nvSpPr>
          <p:cNvPr id="10253" name="Text Box 265"/>
          <p:cNvSpPr txBox="1">
            <a:spLocks noChangeArrowheads="1"/>
          </p:cNvSpPr>
          <p:nvPr/>
        </p:nvSpPr>
        <p:spPr bwMode="auto">
          <a:xfrm>
            <a:off x="554038" y="2708275"/>
            <a:ext cx="1095375" cy="339725"/>
          </a:xfrm>
          <a:prstGeom prst="rect">
            <a:avLst/>
          </a:prstGeom>
          <a:solidFill>
            <a:srgbClr val="99FF99"/>
          </a:solidFill>
          <a:ln w="38100" algn="ctr">
            <a:noFill/>
            <a:miter lim="800000"/>
            <a:headEnd/>
            <a:tailEnd/>
          </a:ln>
        </p:spPr>
        <p:txBody>
          <a:bodyPr>
            <a:spAutoFit/>
          </a:bodyPr>
          <a:lstStyle/>
          <a:p>
            <a:pPr algn="ctr">
              <a:spcBef>
                <a:spcPct val="50000"/>
              </a:spcBef>
            </a:pPr>
            <a:r>
              <a:rPr lang="id-ID" altLang="ja-JP" sz="1600" b="1">
                <a:ea typeface="ＭＳ Ｐゴシック" pitchFamily="34" charset="-128"/>
              </a:rPr>
              <a:t>Lighting</a:t>
            </a:r>
            <a:endParaRPr lang="en-US" altLang="ja-JP" sz="1600" b="1">
              <a:ea typeface="ＭＳ Ｐゴシック" pitchFamily="34" charset="-128"/>
            </a:endParaRPr>
          </a:p>
        </p:txBody>
      </p:sp>
      <p:sp>
        <p:nvSpPr>
          <p:cNvPr id="10254" name="Text Box 265"/>
          <p:cNvSpPr txBox="1">
            <a:spLocks noChangeArrowheads="1"/>
          </p:cNvSpPr>
          <p:nvPr/>
        </p:nvSpPr>
        <p:spPr bwMode="auto">
          <a:xfrm>
            <a:off x="4292600" y="3933825"/>
            <a:ext cx="1503363" cy="350838"/>
          </a:xfrm>
          <a:prstGeom prst="rect">
            <a:avLst/>
          </a:prstGeom>
          <a:solidFill>
            <a:schemeClr val="bg1"/>
          </a:solidFill>
          <a:ln w="38100" algn="ctr">
            <a:noFill/>
            <a:miter lim="800000"/>
            <a:headEnd/>
            <a:tailEnd/>
          </a:ln>
        </p:spPr>
        <p:txBody>
          <a:bodyPr>
            <a:spAutoFit/>
          </a:bodyPr>
          <a:lstStyle/>
          <a:p>
            <a:pPr>
              <a:spcBef>
                <a:spcPct val="50000"/>
              </a:spcBef>
            </a:pPr>
            <a:r>
              <a:rPr lang="id-ID" altLang="ja-JP" sz="1600" b="1">
                <a:ea typeface="ＭＳ Ｐゴシック" pitchFamily="34" charset="-128"/>
              </a:rPr>
              <a:t>Refrigerator</a:t>
            </a:r>
            <a:endParaRPr lang="en-US" altLang="ja-JP" sz="1600" b="1">
              <a:ea typeface="ＭＳ Ｐゴシック" pitchFamily="34" charset="-128"/>
            </a:endParaRPr>
          </a:p>
        </p:txBody>
      </p:sp>
      <p:sp>
        <p:nvSpPr>
          <p:cNvPr id="10255" name="Text Box 265"/>
          <p:cNvSpPr txBox="1">
            <a:spLocks noChangeArrowheads="1"/>
          </p:cNvSpPr>
          <p:nvPr/>
        </p:nvSpPr>
        <p:spPr bwMode="auto">
          <a:xfrm>
            <a:off x="7524750" y="3875088"/>
            <a:ext cx="1223963" cy="346075"/>
          </a:xfrm>
          <a:prstGeom prst="rect">
            <a:avLst/>
          </a:prstGeom>
          <a:solidFill>
            <a:schemeClr val="bg1"/>
          </a:solidFill>
          <a:ln w="38100" algn="ctr">
            <a:noFill/>
            <a:miter lim="800000"/>
            <a:headEnd/>
            <a:tailEnd/>
          </a:ln>
        </p:spPr>
        <p:txBody>
          <a:bodyPr>
            <a:spAutoFit/>
          </a:bodyPr>
          <a:lstStyle/>
          <a:p>
            <a:pPr algn="r">
              <a:spcBef>
                <a:spcPct val="50000"/>
              </a:spcBef>
            </a:pPr>
            <a:r>
              <a:rPr lang="id-ID" altLang="ja-JP" sz="1600" b="1">
                <a:ea typeface="ＭＳ Ｐゴシック" pitchFamily="34" charset="-128"/>
              </a:rPr>
              <a:t>Others</a:t>
            </a:r>
            <a:endParaRPr lang="en-US" altLang="ja-JP" sz="1600" b="1">
              <a:ea typeface="ＭＳ Ｐゴシック" pitchFamily="34" charset="-128"/>
            </a:endParaRPr>
          </a:p>
        </p:txBody>
      </p:sp>
      <p:sp>
        <p:nvSpPr>
          <p:cNvPr id="10256" name="Text Box 265"/>
          <p:cNvSpPr txBox="1">
            <a:spLocks noChangeArrowheads="1"/>
          </p:cNvSpPr>
          <p:nvPr/>
        </p:nvSpPr>
        <p:spPr bwMode="auto">
          <a:xfrm>
            <a:off x="5651500" y="5157788"/>
            <a:ext cx="3024188" cy="647700"/>
          </a:xfrm>
          <a:prstGeom prst="rect">
            <a:avLst/>
          </a:prstGeom>
          <a:solidFill>
            <a:schemeClr val="bg1"/>
          </a:solidFill>
          <a:ln w="38100" algn="ctr">
            <a:noFill/>
            <a:miter lim="800000"/>
            <a:headEnd/>
            <a:tailEnd/>
          </a:ln>
        </p:spPr>
        <p:txBody>
          <a:bodyPr/>
          <a:lstStyle/>
          <a:p>
            <a:pPr algn="r">
              <a:spcBef>
                <a:spcPct val="50000"/>
              </a:spcBef>
            </a:pPr>
            <a:endParaRPr lang="id-ID" altLang="ja-JP" sz="1600" b="1">
              <a:ea typeface="ＭＳ Ｐゴシック" pitchFamily="34" charset="-128"/>
            </a:endParaRPr>
          </a:p>
          <a:p>
            <a:pPr algn="r">
              <a:spcBef>
                <a:spcPct val="50000"/>
              </a:spcBef>
            </a:pPr>
            <a:r>
              <a:rPr lang="id-ID" altLang="ja-JP" sz="1600" b="1">
                <a:ea typeface="ＭＳ Ｐゴシック" pitchFamily="34" charset="-128"/>
              </a:rPr>
              <a:t>Potential Electricity Saving</a:t>
            </a:r>
            <a:endParaRPr lang="en-US" altLang="ja-JP" sz="1600" b="1">
              <a:ea typeface="ＭＳ Ｐゴシック" pitchFamily="34" charset="-128"/>
            </a:endParaRPr>
          </a:p>
        </p:txBody>
      </p:sp>
      <p:sp>
        <p:nvSpPr>
          <p:cNvPr id="10257" name="Text Box 265"/>
          <p:cNvSpPr txBox="1">
            <a:spLocks noChangeArrowheads="1"/>
          </p:cNvSpPr>
          <p:nvPr/>
        </p:nvSpPr>
        <p:spPr bwMode="auto">
          <a:xfrm>
            <a:off x="6308725" y="4902200"/>
            <a:ext cx="2008188" cy="830263"/>
          </a:xfrm>
          <a:prstGeom prst="rect">
            <a:avLst/>
          </a:prstGeom>
          <a:noFill/>
          <a:ln w="38100" algn="ctr">
            <a:noFill/>
            <a:miter lim="800000"/>
            <a:headEnd/>
            <a:tailEnd/>
          </a:ln>
        </p:spPr>
        <p:txBody>
          <a:bodyPr>
            <a:spAutoFit/>
          </a:bodyPr>
          <a:lstStyle/>
          <a:p>
            <a:pPr algn="ctr">
              <a:spcBef>
                <a:spcPct val="50000"/>
              </a:spcBef>
            </a:pPr>
            <a:r>
              <a:rPr lang="id-ID" altLang="ja-JP" sz="4800" b="1">
                <a:ea typeface="ＭＳ Ｐゴシック" pitchFamily="34" charset="-128"/>
              </a:rPr>
              <a:t>36%</a:t>
            </a:r>
            <a:endParaRPr lang="en-US" altLang="ja-JP" sz="4800" b="1">
              <a:ea typeface="ＭＳ Ｐゴシック" pitchFamily="34" charset="-128"/>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1043608" y="692497"/>
            <a:ext cx="7344815" cy="576263"/>
          </a:xfrm>
          <a:prstGeom prst="rect">
            <a:avLst/>
          </a:prstGeom>
          <a:noFill/>
          <a:ln w="9525">
            <a:noFill/>
            <a:miter lim="800000"/>
            <a:headEnd/>
            <a:tailEnd/>
          </a:ln>
        </p:spPr>
        <p:txBody>
          <a:bodyPr lIns="92075" tIns="46037" rIns="92075" bIns="46037"/>
          <a:lstStyle/>
          <a:p>
            <a:pPr marL="465138" indent="-465138" algn="ctr" eaLnBrk="0" hangingPunct="0">
              <a:lnSpc>
                <a:spcPct val="130000"/>
              </a:lnSpc>
              <a:spcBef>
                <a:spcPct val="20000"/>
              </a:spcBef>
              <a:buClr>
                <a:srgbClr val="000000"/>
              </a:buClr>
              <a:buSzPct val="100000"/>
              <a:buFont typeface="Times New Roman" pitchFamily="18" charset="0"/>
              <a:buNone/>
            </a:pPr>
            <a:r>
              <a:rPr lang="en-US" sz="2000" b="1" dirty="0">
                <a:solidFill>
                  <a:schemeClr val="tx1"/>
                </a:solidFill>
                <a:latin typeface="Arial Narrow" pitchFamily="34" charset="0"/>
              </a:rPr>
              <a:t>Energy Efficiency Label</a:t>
            </a:r>
            <a:r>
              <a:rPr lang="id-ID" sz="2000" b="1" dirty="0">
                <a:solidFill>
                  <a:schemeClr val="tx1"/>
                </a:solidFill>
                <a:latin typeface="Arial Narrow" pitchFamily="34" charset="0"/>
              </a:rPr>
              <a:t> : </a:t>
            </a:r>
            <a:r>
              <a:rPr lang="en-US" sz="2000" b="1" dirty="0">
                <a:solidFill>
                  <a:schemeClr val="tx1"/>
                </a:solidFill>
                <a:latin typeface="Arial Narrow" pitchFamily="34" charset="0"/>
              </a:rPr>
              <a:t>SNI 04-6958-200</a:t>
            </a:r>
            <a:r>
              <a:rPr lang="id-ID" sz="2000" b="1" dirty="0">
                <a:solidFill>
                  <a:schemeClr val="tx1"/>
                </a:solidFill>
                <a:latin typeface="Arial Narrow" pitchFamily="34" charset="0"/>
              </a:rPr>
              <a:t>3 (Comparative Label)</a:t>
            </a:r>
            <a:r>
              <a:rPr lang="en-US" sz="2000" b="1" dirty="0">
                <a:solidFill>
                  <a:schemeClr val="tx1"/>
                </a:solidFill>
                <a:latin typeface="Arial Narrow" pitchFamily="34" charset="0"/>
              </a:rPr>
              <a:t> </a:t>
            </a:r>
          </a:p>
          <a:p>
            <a:pPr marL="465138" indent="-465138" algn="ctr" eaLnBrk="0" hangingPunct="0">
              <a:lnSpc>
                <a:spcPct val="70000"/>
              </a:lnSpc>
              <a:spcBef>
                <a:spcPct val="20000"/>
              </a:spcBef>
              <a:buClr>
                <a:srgbClr val="000000"/>
              </a:buClr>
              <a:buSzPct val="100000"/>
              <a:buFont typeface="Times New Roman" pitchFamily="18" charset="0"/>
              <a:buNone/>
            </a:pPr>
            <a:endParaRPr lang="en-US" sz="2000" dirty="0">
              <a:solidFill>
                <a:schemeClr val="tx1"/>
              </a:solidFill>
              <a:latin typeface="Arial Narrow" pitchFamily="34" charset="0"/>
            </a:endParaRPr>
          </a:p>
        </p:txBody>
      </p:sp>
      <p:graphicFrame>
        <p:nvGraphicFramePr>
          <p:cNvPr id="1026" name="Object 2"/>
          <p:cNvGraphicFramePr>
            <a:graphicFrameLocks noChangeAspect="1"/>
          </p:cNvGraphicFramePr>
          <p:nvPr/>
        </p:nvGraphicFramePr>
        <p:xfrm>
          <a:off x="3002092" y="2120901"/>
          <a:ext cx="2186003" cy="2219325"/>
        </p:xfrm>
        <a:graphic>
          <a:graphicData uri="http://schemas.openxmlformats.org/presentationml/2006/ole">
            <p:oleObj spid="_x0000_s1026" name="Document" r:id="rId4" imgW="2121480" imgH="2082600" progId="Word.Document.8">
              <p:embed/>
            </p:oleObj>
          </a:graphicData>
        </a:graphic>
      </p:graphicFrame>
      <p:graphicFrame>
        <p:nvGraphicFramePr>
          <p:cNvPr id="1027" name="Object 3"/>
          <p:cNvGraphicFramePr>
            <a:graphicFrameLocks noChangeAspect="1"/>
          </p:cNvGraphicFramePr>
          <p:nvPr/>
        </p:nvGraphicFramePr>
        <p:xfrm>
          <a:off x="5867926" y="2133601"/>
          <a:ext cx="2087838" cy="2206625"/>
        </p:xfrm>
        <a:graphic>
          <a:graphicData uri="http://schemas.openxmlformats.org/presentationml/2006/ole">
            <p:oleObj spid="_x0000_s1027" name="Document" r:id="rId5" imgW="2172240" imgH="2080080" progId="Word.Document.8">
              <p:embed/>
            </p:oleObj>
          </a:graphicData>
        </a:graphic>
      </p:graphicFrame>
      <p:sp>
        <p:nvSpPr>
          <p:cNvPr id="1029" name="Text Box 15"/>
          <p:cNvSpPr txBox="1">
            <a:spLocks noChangeArrowheads="1"/>
          </p:cNvSpPr>
          <p:nvPr/>
        </p:nvSpPr>
        <p:spPr bwMode="auto">
          <a:xfrm>
            <a:off x="5101652" y="1638300"/>
            <a:ext cx="736868" cy="369332"/>
          </a:xfrm>
          <a:prstGeom prst="rect">
            <a:avLst/>
          </a:prstGeom>
          <a:noFill/>
          <a:ln w="9525">
            <a:noFill/>
            <a:miter lim="800000"/>
            <a:headEnd/>
            <a:tailEnd/>
          </a:ln>
        </p:spPr>
        <p:txBody>
          <a:bodyPr wrap="none">
            <a:spAutoFit/>
          </a:bodyPr>
          <a:lstStyle/>
          <a:p>
            <a:pPr eaLnBrk="0" hangingPunct="0">
              <a:buClr>
                <a:srgbClr val="000000"/>
              </a:buClr>
              <a:buSzPct val="100000"/>
              <a:buFont typeface="Times New Roman" pitchFamily="18" charset="0"/>
              <a:buNone/>
            </a:pPr>
            <a:r>
              <a:rPr lang="en-US" b="1">
                <a:solidFill>
                  <a:schemeClr val="tx1"/>
                </a:solidFill>
              </a:rPr>
              <a:t>LOGO</a:t>
            </a:r>
          </a:p>
        </p:txBody>
      </p:sp>
      <p:sp>
        <p:nvSpPr>
          <p:cNvPr id="1030" name="AutoShape 7"/>
          <p:cNvSpPr>
            <a:spLocks noChangeArrowheads="1"/>
          </p:cNvSpPr>
          <p:nvPr/>
        </p:nvSpPr>
        <p:spPr bwMode="auto">
          <a:xfrm>
            <a:off x="4093629" y="2141538"/>
            <a:ext cx="2663642" cy="360362"/>
          </a:xfrm>
          <a:prstGeom prst="wedgeRectCallout">
            <a:avLst>
              <a:gd name="adj1" fmla="val 43977"/>
              <a:gd name="adj2" fmla="val 134486"/>
            </a:avLst>
          </a:prstGeom>
          <a:solidFill>
            <a:srgbClr val="FFFF99"/>
          </a:solidFill>
          <a:ln w="9525">
            <a:solidFill>
              <a:schemeClr val="tx1"/>
            </a:solidFill>
            <a:miter lim="800000"/>
            <a:headEnd/>
            <a:tailEnd/>
          </a:ln>
        </p:spPr>
        <p:txBody>
          <a:bodyPr/>
          <a:lstStyle/>
          <a:p>
            <a:pPr>
              <a:buClr>
                <a:srgbClr val="000000"/>
              </a:buClr>
              <a:buSzPct val="100000"/>
              <a:buFont typeface="Times New Roman" pitchFamily="18" charset="0"/>
              <a:buNone/>
            </a:pPr>
            <a:r>
              <a:rPr lang="id-ID" altLang="ja-JP" sz="2000" b="1">
                <a:solidFill>
                  <a:schemeClr val="tx1"/>
                </a:solidFill>
                <a:latin typeface="ＭＳ Ｐゴシック" pitchFamily="34" charset="-128"/>
              </a:rPr>
              <a:t>4</a:t>
            </a:r>
            <a:r>
              <a:rPr lang="en-US" altLang="ja-JP" sz="2000" b="1">
                <a:solidFill>
                  <a:schemeClr val="tx1"/>
                </a:solidFill>
                <a:latin typeface="ＭＳ Ｐゴシック" pitchFamily="34" charset="-128"/>
                <a:ea typeface="ＭＳ Ｐゴシック" pitchFamily="34" charset="-128"/>
              </a:rPr>
              <a:t> stage rating system</a:t>
            </a:r>
          </a:p>
        </p:txBody>
      </p:sp>
      <p:sp>
        <p:nvSpPr>
          <p:cNvPr id="1031" name="AutoShape 7"/>
          <p:cNvSpPr>
            <a:spLocks noChangeArrowheads="1"/>
          </p:cNvSpPr>
          <p:nvPr/>
        </p:nvSpPr>
        <p:spPr bwMode="auto">
          <a:xfrm>
            <a:off x="1139887" y="3078163"/>
            <a:ext cx="1368450" cy="431800"/>
          </a:xfrm>
          <a:prstGeom prst="wedgeRectCallout">
            <a:avLst>
              <a:gd name="adj1" fmla="val 106245"/>
              <a:gd name="adj2" fmla="val -13171"/>
            </a:avLst>
          </a:prstGeom>
          <a:solidFill>
            <a:srgbClr val="FFFF99"/>
          </a:solidFill>
          <a:ln w="9525">
            <a:solidFill>
              <a:schemeClr val="tx1"/>
            </a:solidFill>
            <a:miter lim="800000"/>
            <a:headEnd/>
            <a:tailEnd/>
          </a:ln>
        </p:spPr>
        <p:txBody>
          <a:bodyPr/>
          <a:lstStyle/>
          <a:p>
            <a:pPr>
              <a:buClr>
                <a:srgbClr val="000000"/>
              </a:buClr>
              <a:buSzPct val="100000"/>
              <a:buFont typeface="Times New Roman" pitchFamily="18" charset="0"/>
              <a:buNone/>
            </a:pPr>
            <a:r>
              <a:rPr lang="id-ID" altLang="ja-JP" sz="2000" b="1">
                <a:solidFill>
                  <a:schemeClr val="tx1"/>
                </a:solidFill>
                <a:latin typeface="ＭＳ Ｐゴシック" pitchFamily="34" charset="-128"/>
              </a:rPr>
              <a:t>EE level</a:t>
            </a:r>
            <a:endParaRPr lang="en-US" altLang="ja-JP" sz="2000" b="1">
              <a:solidFill>
                <a:schemeClr val="tx1"/>
              </a:solidFill>
              <a:latin typeface="ＭＳ Ｐゴシック" pitchFamily="34" charset="-128"/>
              <a:ea typeface="ＭＳ Ｐゴシック" pitchFamily="34" charset="-128"/>
            </a:endParaRPr>
          </a:p>
        </p:txBody>
      </p:sp>
      <p:sp>
        <p:nvSpPr>
          <p:cNvPr id="1032" name="AutoShape 7"/>
          <p:cNvSpPr>
            <a:spLocks noChangeArrowheads="1"/>
          </p:cNvSpPr>
          <p:nvPr/>
        </p:nvSpPr>
        <p:spPr bwMode="auto">
          <a:xfrm>
            <a:off x="637341" y="3654425"/>
            <a:ext cx="2087838" cy="431800"/>
          </a:xfrm>
          <a:prstGeom prst="wedgeRectCallout">
            <a:avLst>
              <a:gd name="adj1" fmla="val 95343"/>
              <a:gd name="adj2" fmla="val -1963"/>
            </a:avLst>
          </a:prstGeom>
          <a:solidFill>
            <a:srgbClr val="FFFF99"/>
          </a:solidFill>
          <a:ln w="9525">
            <a:solidFill>
              <a:schemeClr val="tx1"/>
            </a:solidFill>
            <a:miter lim="800000"/>
            <a:headEnd/>
            <a:tailEnd/>
          </a:ln>
        </p:spPr>
        <p:txBody>
          <a:bodyPr/>
          <a:lstStyle/>
          <a:p>
            <a:pPr>
              <a:buClr>
                <a:srgbClr val="000000"/>
              </a:buClr>
              <a:buSzPct val="100000"/>
              <a:buFont typeface="Times New Roman" pitchFamily="18" charset="0"/>
              <a:buNone/>
            </a:pPr>
            <a:r>
              <a:rPr lang="id-ID" altLang="ja-JP" sz="2000" b="1">
                <a:solidFill>
                  <a:schemeClr val="tx1"/>
                </a:solidFill>
                <a:latin typeface="ＭＳ Ｐゴシック" pitchFamily="34" charset="-128"/>
              </a:rPr>
              <a:t>Product model</a:t>
            </a:r>
            <a:endParaRPr lang="en-US" altLang="ja-JP" sz="2000" b="1">
              <a:solidFill>
                <a:schemeClr val="tx1"/>
              </a:solidFill>
              <a:latin typeface="ＭＳ Ｐゴシック" pitchFamily="34" charset="-128"/>
              <a:ea typeface="ＭＳ Ｐゴシック" pitchFamily="34" charset="-128"/>
            </a:endParaRPr>
          </a:p>
        </p:txBody>
      </p:sp>
      <p:sp>
        <p:nvSpPr>
          <p:cNvPr id="1033" name="AutoShape 7"/>
          <p:cNvSpPr>
            <a:spLocks noChangeArrowheads="1"/>
          </p:cNvSpPr>
          <p:nvPr/>
        </p:nvSpPr>
        <p:spPr bwMode="auto">
          <a:xfrm>
            <a:off x="3948579" y="4086225"/>
            <a:ext cx="2087838" cy="431800"/>
          </a:xfrm>
          <a:prstGeom prst="wedgeRectCallout">
            <a:avLst>
              <a:gd name="adj1" fmla="val 74213"/>
              <a:gd name="adj2" fmla="val -91153"/>
            </a:avLst>
          </a:prstGeom>
          <a:solidFill>
            <a:srgbClr val="FFFF99"/>
          </a:solidFill>
          <a:ln w="9525">
            <a:solidFill>
              <a:schemeClr val="tx1"/>
            </a:solidFill>
            <a:miter lim="800000"/>
            <a:headEnd/>
            <a:tailEnd/>
          </a:ln>
        </p:spPr>
        <p:txBody>
          <a:bodyPr/>
          <a:lstStyle/>
          <a:p>
            <a:pPr>
              <a:buClr>
                <a:srgbClr val="000000"/>
              </a:buClr>
              <a:buSzPct val="100000"/>
              <a:buFont typeface="Times New Roman" pitchFamily="18" charset="0"/>
              <a:buNone/>
            </a:pPr>
            <a:r>
              <a:rPr lang="id-ID" altLang="ja-JP" sz="2000" b="1">
                <a:solidFill>
                  <a:schemeClr val="tx1"/>
                </a:solidFill>
                <a:latin typeface="ＭＳ Ｐゴシック" pitchFamily="34" charset="-128"/>
              </a:rPr>
              <a:t>Registration No. </a:t>
            </a:r>
            <a:endParaRPr lang="en-US" altLang="ja-JP" sz="2000" b="1">
              <a:solidFill>
                <a:schemeClr val="tx1"/>
              </a:solidFill>
              <a:latin typeface="ＭＳ Ｐゴシック" pitchFamily="34" charset="-128"/>
              <a:ea typeface="ＭＳ Ｐゴシック" pitchFamily="34" charset="-128"/>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56" y="228600"/>
            <a:ext cx="8075905" cy="503238"/>
          </a:xfrm>
        </p:spPr>
        <p:txBody>
          <a:bodyPr rtlCol="0">
            <a:normAutofit fontScale="90000"/>
          </a:bodyPr>
          <a:lstStyle/>
          <a:p>
            <a:pPr eaLnBrk="1" fontAlgn="auto" hangingPunct="1">
              <a:spcAft>
                <a:spcPts val="0"/>
              </a:spcAft>
              <a:defRPr/>
            </a:pPr>
            <a:r>
              <a:rPr lang="id-ID" dirty="0" smtClean="0"/>
              <a:t>Target Products for Labeling</a:t>
            </a:r>
            <a:endParaRPr lang="id-ID" dirty="0"/>
          </a:p>
        </p:txBody>
      </p:sp>
      <p:sp>
        <p:nvSpPr>
          <p:cNvPr id="3" name="Content Placeholder 2"/>
          <p:cNvSpPr>
            <a:spLocks noGrp="1"/>
          </p:cNvSpPr>
          <p:nvPr>
            <p:ph idx="1"/>
          </p:nvPr>
        </p:nvSpPr>
        <p:spPr>
          <a:xfrm>
            <a:off x="323799" y="981075"/>
            <a:ext cx="8424611" cy="5327650"/>
          </a:xfrm>
        </p:spPr>
        <p:txBody>
          <a:bodyPr rtlCol="0">
            <a:normAutofit fontScale="40000" lnSpcReduction="20000"/>
          </a:bodyPr>
          <a:lstStyle/>
          <a:p>
            <a:pPr marL="525780" indent="-457200" eaLnBrk="1" fontAlgn="auto" hangingPunct="1">
              <a:spcAft>
                <a:spcPts val="0"/>
              </a:spcAft>
              <a:buFont typeface="+mj-lt"/>
              <a:buAutoNum type="arabicPeriod"/>
              <a:defRPr/>
            </a:pPr>
            <a:endParaRPr lang="id-ID" dirty="0" smtClean="0"/>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Compact Fluorescent Lamp</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Refrigerator</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Room Air Conditioner</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Television</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Electronic Ballast</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Electric Fans</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Electric Iron</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Rice Cooker</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Motor</a:t>
            </a:r>
          </a:p>
          <a:p>
            <a:pPr marL="525780" indent="-457200" eaLnBrk="1" fontAlgn="auto" hangingPunct="1">
              <a:lnSpc>
                <a:spcPct val="170000"/>
              </a:lnSpc>
              <a:spcAft>
                <a:spcPts val="600"/>
              </a:spcAft>
              <a:buFont typeface="+mj-lt"/>
              <a:buAutoNum type="arabicPeriod"/>
              <a:defRPr/>
            </a:pPr>
            <a:r>
              <a:rPr lang="id-ID" sz="3800" b="1" dirty="0" smtClean="0">
                <a:latin typeface="Tahoma" pitchFamily="34" charset="0"/>
                <a:ea typeface="Tahoma" pitchFamily="34" charset="0"/>
                <a:cs typeface="Tahoma" pitchFamily="34" charset="0"/>
              </a:rPr>
              <a:t>Washing machine </a:t>
            </a:r>
          </a:p>
          <a:p>
            <a:pPr marL="525780" indent="-457200" eaLnBrk="1" fontAlgn="auto" hangingPunct="1">
              <a:spcAft>
                <a:spcPts val="0"/>
              </a:spcAft>
              <a:buFont typeface="+mj-lt"/>
              <a:buAutoNum type="arabicPeriod"/>
              <a:defRPr/>
            </a:pPr>
            <a:endParaRPr lang="id-ID" dirty="0" smtClean="0"/>
          </a:p>
        </p:txBody>
      </p:sp>
      <p:sp>
        <p:nvSpPr>
          <p:cNvPr id="13316" name="AutoShape 2" descr="data:image/jpg;base64,/9j/4AAQSkZJRgABAQAAAQABAAD/2wCEAAkGBhQSERUUEhQVFBQUFxcUFBQUFxQUFRQUFBQVFBQUFBUXHCYeFxkkGRQVHy8gJCcpLCwsFR4xNTAqNSYrLCkBCQoKDgwOFw8PGiwcHBwsLCwpLCwsKSwsLCksLCksLCwsKSwsLCwpKSksLCwsLCkpKSksLCkpKSwpLCwpLCwsLP/AABEIAMIBAwMBIgACEQEDEQH/xAAbAAADAQEBAQEAAAAAAAAAAAABAgMABAUGB//EAEAQAAIBAgMEBgcFBgYDAAAAAAABAgMRBBIhMUFRYQUTcYGR8AYUIlKhwdEykrHS4RVCU2Jy8RYjM4KisgeTwv/EABgBAQEBAQEAAAAAAAAAAAAAAAABAgME/8QAKhEBAAIBAwIFAgcAAAAAAAAAAAERAgMSITFRBBNBYXEi8DJSgZGxwdH/2gAMAwEAAhEDEQA/APMpwReFMFOJeMTx09TRgWjDkaESsYhCqHL4DUop628UUUR4RFK0YcikYckGKHSKgKHIdQXBBSGSIAoLgMockMojJFCqHJDZFwXwGSCkAFBcEMockFIZIBcvIOXkgjJAJk5LwDkXBDmsAmTkgZFwRSxrFRJwXAVw5FWhbARcOSA6a4LwLOIGijmlTXBE5U1wR1OJOUQOSdPkjnqUuSO+USE4AebVo8jir0OR7FSmctakFeK4vgY7nhzHSI4ZtWnEvGItOOhWMTk0aMSsUCKKRQQUikIgSKJAZIdIyQ1gMkMjJDIAoZIUZAFDJAQ6AyQTBSAXW/K3xHsawQMY1gXAYBrgbAzRrGiZlAaFaGuBlCNE5Iq0TbCIyRGR0MhKIVGRGUDplESUSjk6rmY6cgDcI4qewtElTWhaKOLSkSkRIlUUNFDoVIdEQyQUZBQUUMgIZBBQUAZIKZDIVIYIZBBYKAJjBAW4sojdUr3C0FJHQNjRiNlCACwyiGxRNAZRoFgEaJyRWSElAojOJOSLygJKIEcokol2icgI5TFVAB1joy8qktEdEURp7i8TztqRRWKJxZSJQ6HSEix0wDYZC5gxYDoZCZhlIgdIZIVMOYodDIncfMA1jAUg3AKChUwpgMYCZkwjn6Tx6oUp1ZJyjTWaSja9rq7V+C17jgfpNT6ypTUZuVOpSpbFacqs3BOGuqUlJP8ApZ6WLw6qU5wl9mcZQfZKLi/xPGwfomoSw0nUcnh87neNuulOUpqUtfZyynJrbtPRpeVtnf1+/wDK/X2Zm/R3Yfp2jLL/AJkIymnKMHODbjFzTl7Lat/ly1vudzpwWOp1o56U4zje2aLTV1tWm/VeJ4+F9FYxhOEqjkp4eWGdo5XaVWrUck7v+La38vcdvQ3RnURknJTlNpyklKN8sVCN805ttJce5WQ1MdGInbPwRalHpzDzTca1OSjlTcZJ26x2hfhdtJcxMR0/QhOnBzV6k501qrKVNe2pN7LO0e1nmx9E7U1BVdY0aNGMsn71Cs68ZtZtU3o437ysfRt2jereSq16sn1atJYmMo1I5XKy0k7N3XFM6bdC/wAXf+OPTul5PWwXSFOsnKlONRJ2bi07O17O2zQszy+gOhnhoyi6rqZmmlaSjBRWX2YynJq+1624JHqXOGpGMZTGE3DUXXJGhHEo5E3IwEkI0NKQkpgBIwFURjcSPmaWO0RaPSB4f7IraaX7Hs8Sseia91o+9p/M4cunD3Vji0cWeJDomvv+X1FlKWbLf2lbZs1SejT4F5Th7/ryvtBPpFLeeNS6Pqa6rXjq/wAQS6Oq7pWXBJfUnJw9j9pLZceGPfd5+B4rwkltevd9TgxHTEIu3W6p2dlF9q2jleH10MZcdYs+RXpLS/iS56L6jf4no+/LwX1HKcPsFiw+tnx79KaHvz+6vqZelmH9+fgvqWpTh9ksWH1s+N/xfh/en4R+os/TChxn/wAdS1Jw+0WLCsbvPiv8a0f5/FfQ68B6RUKrUc+VvYpPa3pa9iVJw+qp4q6uh/WXxRwxwztt/EKwb4/iKkdksdbmUhiW93joeb+zn7z+JeNCSVvqKk4d3XG9YXE4KkWlq0lz0+LOSdeK/fj967+Gpakh69XEqO12J+uxeid2eS3GTXtrgrtq/ijKlGP768W38BWR0etPFtbr94tfpOMLZpKN72u9HZXauebCcW7dYnfRL2tu3hyOPpbo9VHCOeEUr3bbbu7JJR2veYz3Yxx1enwunpamrGOrltx5ue3E/wBvRwWJzSdaW2Sy04+7TTv4t6vuO71zxOKh0Jlio3vbe5S+g66Ktv8A+UvoXHGYhnxGpjnqTOPTpHxHR0PE+d3iTlixJYB8V4v6Ep9H32/9pfQ3UvPwM8ciE+kQPoheXIR9D9njIVK3CX7TlwXiYK6Piv34r/c/qY3ESOqFNW04fL9C8UcOHw1TrM0ql4NWUErJX2O+876ZiEPKOnf+KPDxlK2IbttUX8LfI97d3o+dxlCUJ01KpmkqdnJq+ZqUtX3NFHqUEWyI5MPUlb7UX2xfykPOrL+Txf4AeJ6dQtg5tcYbOGdL5nymB9CqlWnCp1kEpxUknnbSfHQ+m9LlJ4Wr9nRJ6OV9JxexlfRmTeEoW/htPsjNrb3Ccpxx4ZqJnl4FP0BlvqQ+7L6i4r0NjSaz1VrrpTk96Wvtcz7KjUV7Zlw2y+Z0yjzskk3o/kzh52UN7IfBP0Wp3s5y22/0lxtpeodq9AY5VLrXqk7dWk7NX98+thT1+1q9itL4aj14u25670/kcNTXz2ztlqMMXylL0Fp2u6krbP8ATj2e8dEPQmjb7cvuwXzPocHh5TvFpbF9lNart5l44a2ji47tXe/NaHTw+pqZ43MpljES8CP/AI7o5kusqaq97U0td3G58fhIy9qMFeWsHaKfsb2rrR3tzP2DDRvb2NONuB+T05SjVqKOVWdSScrbYyeu3bw433nqxmfVl+o4fATtZ1O+MUn2rM5L4Fl0Wt8nL+tKXweiOjDVFlXNL8Cjaas7NPRp63T3NAty/s9fy/8Arp/Qy6Oit8l/TLIvCFjszoDkno7PiiluL1PLqmu2UM0vFNNnl/s2o0kusutGouNpPbmv1kZ+LPbxPtLb4c95zU8GkrOc5drX4WFnvLyp4epezTtvVWUXpvWTrZOXijthSypWg1/M6ahs3u7k/BM7oUYLd8Xbwvb4FIwitkYrsikLW4cVJQb9qo5v3WpKC/2pWffcpDqIy0yKXKNnr2K53KqaVS+3VcwkzZFVXjsupRv2ZkrjuJJ0Ie5D7sfoT9TgvspLllTS7HpJeJUVkktXoltfIlkctnsrs9p9z+z3pvsFdB++9NcrTcbrZe7cn425D+sW+0rc1rH6rvRQrwvFyf8Aua/62ROWDjvV/wCpuX/Zs6FWTWjTXFaiOoglySNIwymY3EwjyY1bK+ltN/6FIYuFvtx+9H6nPHDJ2HeH3o81ujq9bhZrPH70fqeJ6QtOVNxabtJPK07axaud6o6+dARw/wCtv1JOS08mniLcfh9R3i/On1PW6hPh89nwJrBLNm7vLY3FPA6TfWUpQ3SVr2v8z55Uq1JKFOpWUVeyi6iit70UrH6HKhwXntNUkopybskrv+3naTzKWNPdMRHWXwEFXabdats0WapmfDTOJkxPv4jxq/nPuML0YpNVJaTbzWW5W0i+Lseh1PnXeYw1MuZl7PGYeHxnHHRviPq5v6vnt2qn5wqOI9/Ed/Wv/wCxeqr751u/rPzn6WqHn5DOju89p03vFth+aqnV/iVO9S/OP1dT+JP7svzn6M8Gm9bcrlOoW8RmU/M/UJy21J/dl+c9zoHoOknmqLO9100ls2xzO59f6qtbJbdboEMJbV69y0sXzJNsDDFIosUFYfkvBAqYRblr3E3FCsUb1pGjhuS8EaVC+mngkNyUDxIPWBqeHSVrLwuLLBxe1bfO1F3FD6wFYgSGDimrLV/IpLDLgvBDcU3Xh68WOGUVZJacrg9VT3LwG8pTrzdeTeEXBC+pLh8C7kpXrxXiCawy4LwE9UXBfAu4pqkk9dj4rR9/HvJvEyXCXPY/B6fFBnhFwXwEeEXBX7EN5tFY7+WX/H8xhVhlwXgY3Gfsm09NFLE6e4rc5NIziNGPnztHJ6IxKmS4BtuYPPIa5FDITr4VTcb/AGYvNl962y/ZtKt94fPEkxfVvDPLCbx4kVGx8Xh6b9curuXrUrpRxCn1edq7n/pZLatWvZbT7WI0G+P4+B6dDX8rdxdxTlljufKYnpCtUpYiLzW6tSinDLKMuvcZR0WjUVHS8nvvrZNjekKtLr3TzZuvxEo+zmTyqlljdxe27sklez9pWd/q0+3u+Y+e301udY8Vj+SK7ft7ezOye75ip0hiJ1MTTvK2Sq6eSFsrS/y9XFO7T0d5J3urHt9CO9Ck25SfVxu2srvbW6st6t3HcpBsctTVjPGoxpqIqW3BymXnmHQ87QjKAprgN5/uawMwEyoKXnz2jZRJy8oZSA2VcDZRQtlBsBRDYZS83AWUQOCGBc0iXViuPnaUuLmAnKBJwLSJ2IFyGD3GOkDmpvQcnT3FUYCgtqM0I1r5/AzKwPngMn3fEVjJ7uPnUyrRWvl6jL5/jzNdchkFZr9PkZGbGy+bAMvLDGX6AXlBT1CGQUjDNcCjefkGIlx7gZzCDzxCpEGURsoYoYtCTMkNJbzPYKCpcdg1jWMyoZbAX88zX0NJlGzC5vAzkI2BmwSM5C5igN6CMZyEcgAohBnMdI6I5aWwsmc9N7C0Wc1UIyHchSSQyfn5dg3YSVh4SMNHTv2By8/7gt4hX6fUBk/PEa788t4me3LzuHAZx1GS8Vu87RFLxGsEH4cv0GYlxkig2HT87BUFAZDLuXADYYsB0tn1GbFTM2VGuKjMyiBsprmYcxQBZMN9TNADz/YEpByPgaUeJUJcR+bjNCBQuIwyEkAUzCXMbhHNTZeLOaEthaLOaqmS17RAw2lE5cvLHuCcdR4RMUplcrBeeAqp8S9M1STIzV15uRt8fOp0pkqi3iYIki5bhkzLz2DKViUpNowklr55GvYgpFIIiY1wGHRJMeMiilwAuC4QWG4jkHaUG5WNNPaTSHTLEIooozFzAzGkZsWQWxMxQrpoR01wKNk5MBHEjJFZMjNgJbmECMbhLcUHoWizmpy0KxkcG3QpFIs51MaFQI6MptUaMgtlBiysScWMmBZMEhFIa4CeIyizZjZiKX5gsCT1tx+VhmgMrDWFyjKBAbDxQqVh1IsQNYVofMBstIVQDlZrhTAK7hri5gORQ9zXJ5jORUM2LcGYVyALYkpGbJuQGlIlKZpyIVJlDdYY5+sMdIjhLSplYmMeZtaCKxRjEFIjmMUMhgGKCh7GMWQqDYxiBJrVd/yHaMYgZBRjF9ECQTGAKQLGMUgo6RjAYzMYAAMYAC2MYIWRORjFVGqc1Qxio52Exjtj0hh//9k="/>
          <p:cNvSpPr>
            <a:spLocks noChangeAspect="1" noChangeArrowheads="1"/>
          </p:cNvSpPr>
          <p:nvPr/>
        </p:nvSpPr>
        <p:spPr bwMode="auto">
          <a:xfrm>
            <a:off x="77653" y="-884238"/>
            <a:ext cx="2467312" cy="1847851"/>
          </a:xfrm>
          <a:prstGeom prst="rect">
            <a:avLst/>
          </a:prstGeom>
          <a:noFill/>
          <a:ln w="9525">
            <a:noFill/>
            <a:miter lim="800000"/>
            <a:headEnd/>
            <a:tailEnd/>
          </a:ln>
        </p:spPr>
        <p:txBody>
          <a:bodyPr/>
          <a:lstStyle/>
          <a:p>
            <a:pPr>
              <a:buClr>
                <a:srgbClr val="000000"/>
              </a:buClr>
              <a:buSzPct val="100000"/>
              <a:buFont typeface="Times New Roman" pitchFamily="18" charset="0"/>
              <a:buNone/>
            </a:pPr>
            <a:endParaRPr lang="id-ID"/>
          </a:p>
        </p:txBody>
      </p:sp>
      <p:pic>
        <p:nvPicPr>
          <p:cNvPr id="13317" name="Picture 3"/>
          <p:cNvPicPr>
            <a:picLocks noChangeAspect="1" noChangeArrowheads="1"/>
          </p:cNvPicPr>
          <p:nvPr/>
        </p:nvPicPr>
        <p:blipFill>
          <a:blip r:embed="rId2" cstate="print"/>
          <a:srcRect t="24551" b="36166"/>
          <a:stretch>
            <a:fillRect/>
          </a:stretch>
        </p:blipFill>
        <p:spPr bwMode="auto">
          <a:xfrm>
            <a:off x="5076056" y="3140968"/>
            <a:ext cx="1872461" cy="792163"/>
          </a:xfrm>
          <a:prstGeom prst="rect">
            <a:avLst/>
          </a:prstGeom>
          <a:noFill/>
          <a:ln w="9525">
            <a:noFill/>
            <a:miter lim="800000"/>
            <a:headEnd/>
            <a:tailEnd/>
          </a:ln>
        </p:spPr>
      </p:pic>
      <p:pic>
        <p:nvPicPr>
          <p:cNvPr id="13318" name="Picture 4"/>
          <p:cNvPicPr>
            <a:picLocks noChangeAspect="1" noChangeArrowheads="1"/>
          </p:cNvPicPr>
          <p:nvPr/>
        </p:nvPicPr>
        <p:blipFill>
          <a:blip r:embed="rId3" cstate="print"/>
          <a:srcRect t="6508" b="10814"/>
          <a:stretch>
            <a:fillRect/>
          </a:stretch>
        </p:blipFill>
        <p:spPr bwMode="auto">
          <a:xfrm>
            <a:off x="5003487" y="765176"/>
            <a:ext cx="619758" cy="1260475"/>
          </a:xfrm>
          <a:prstGeom prst="rect">
            <a:avLst/>
          </a:prstGeom>
          <a:noFill/>
          <a:ln w="9525">
            <a:noFill/>
            <a:miter lim="800000"/>
            <a:headEnd/>
            <a:tailEnd/>
          </a:ln>
        </p:spPr>
      </p:pic>
      <p:pic>
        <p:nvPicPr>
          <p:cNvPr id="13319" name="Picture 5"/>
          <p:cNvPicPr>
            <a:picLocks noChangeAspect="1" noChangeArrowheads="1"/>
          </p:cNvPicPr>
          <p:nvPr/>
        </p:nvPicPr>
        <p:blipFill>
          <a:blip r:embed="rId4" cstate="print"/>
          <a:srcRect l="21841" t="3270" r="22726" b="4343"/>
          <a:stretch>
            <a:fillRect/>
          </a:stretch>
        </p:blipFill>
        <p:spPr bwMode="auto">
          <a:xfrm>
            <a:off x="7452320" y="2276872"/>
            <a:ext cx="899602" cy="1500187"/>
          </a:xfrm>
          <a:prstGeom prst="rect">
            <a:avLst/>
          </a:prstGeom>
          <a:noFill/>
          <a:ln w="9525">
            <a:noFill/>
            <a:miter lim="800000"/>
            <a:headEnd/>
            <a:tailEnd/>
          </a:ln>
        </p:spPr>
      </p:pic>
      <p:sp>
        <p:nvSpPr>
          <p:cNvPr id="13320" name="AutoShape 7" descr="data:image/jpg;base64,/9j/4AAQSkZJRgABAQAAAQABAAD/2wCEAAkGBhMSEBMSEBMQEhUVDxMQFRgUGBMQFRQRFBAXFRUVFBIXJyYeFxkkGRIUIC8gIycpLC0sFR4xNTAqNSYrLCkBCQoKDQwNDQ0NDSkYFBgpKSkpKSkpKSkpKSkpKSkpKSkpKSkpKSkpKSkpKSkpKSkpKSkpKSkpKSkpKSkpKSkpKf/AABEIAOEA4QMBIgACEQEDEQH/xAAcAAEAAgIDAQAAAAAAAAAAAAAAAQIGBwMFCAT/xABAEAACAQICBwcCAwYDCQEAAAAAAQIDEQQSBQYhMUFRcQcTYYGRscEioTJSciNCYpKi4WPR8BQVM0NEc4Ky8ST/xAAVAQEBAAAAAAAAAAAAAAAAAAAAAf/EABURAQEAAAAAAAAAAAAAAAAAAAAB/9oADAMBAAIRAxEAPwDd0Y9d74vmTk6+rEPl+5YCuTr6sZOvqywArk6+rGTr6ssAK5Ovqxk6+rLACuTr6sZOvqywArk6+rGTr6ssAK5evqzhxGKp01epOMFzlJRXq2Yj2n67SwFCMaLXfVbqLe3JBfinbi9qS/saBx2l6labnVnOpJvbKbcn6sD1RQ0nQm7QrUp/pqRl7M+rL19WeRlimjIdBdoWMwrXdV5uK/cm+8hblllu8miD0xl6+rGTr6swbUntUo41xpVkqNd7Er/s6j/gk9z/AIX5NmdJlEZOvqxk6+rLACuTr6sZOvqywArk6+rGTr6ssAK5Ovqxk6+rLACuTr6siUdj37ubLkT3PoAsCQBWHy/csVh8v3LAAAAAAAAAAAAAAGlO3uDWJw0uDoTXnGpd/aSNU4lWnJbrPxWzetj27rb9pvDt6wN8Lh63GFdwfSpBv3po0biJJu/guCW1Rs9i6EVS5KZRMkDno12mmnZp35bT0J2Va8PG0HSrO9ejFXb31Kb2Kf6lufk+J50TMl1C0+8JjqFW9o94qdTxpzeWV/J36pAeogQiSoAAAAAAAAET3PoSRPc+gEgACsPl+5YrD5fuWAAAAAAAAAAAAAAMO7WsB3uicRzp5Ky/8Jq/9Lkeaqmw9daYwKr4etRe6pRnT/mg18nkbFwcZSjLY4ycX1Ts/uiDhzjMUuWTKq8Wc9JnzJn04eDk0lvbsvFvYiD1voiu54ejN75Uac31lBP5PrPm0dh+7o06f5KUIfywS+D6SoAAAAAAAAET3PoSRPc+gEgACsPl+5YrD5fuWAAAAAAAB1+m9N0sLRlWrSyxivOUuEYri2B9GOx9OjB1Ks404RV3KTsl/fwNbawds8YtxwdLNbZ3lW6XWNNbfVroYDrbrpWx1Vym8sE33dNP6YL5lzZjkpEGW47tMx9T/qJwXKmo07eiv9z4Y6945O6xeJ38Zyf2ZjrZXNwCs60Z2r6RjKMVNV22kozpqcpPkslpNmE630qixdWVal3M6ku/dP8AJ3n1W9Xue1bmbf7KdUY06EcTNJ1ayzRb/wCXRf4VHk5La3yaR2ut2oWGr4inia8ZSlGGRx/cnZ3i5pbXa/O26+4o83MiMjf2M0dSy5IxjBWskkkvRGrdeNWVRbqwSSv9SWxWbtmXyEYvFmc9kurjxekKbkr06NsRPl9LWSPnO3kmYLhqbnJRim22kktrbbsklxdz1B2Z6nf7vwcYzS76papWfKVvppp8orZ1bCstRIAQAAAAAAAAInufQkie59AJAAFYfL9yxWHy/csAAAAAAQ2aC7S9bni8U4Qf7Gi3CHKUk7SqedtnglzZt/XrS7w2Ar1Yu0u77uHhOo8ia6Xb8jzbUkQRJnFOW0tcpJlVGYq0Qy6A9F6vaRjGhRcPw9xSt+nu1YtprTGaLt/8RrjUHW2PdxwtZ2lHZTb3Sjvy35rbbw6GR6QxCtvA63HaV+o6zWJwqYSspOKtRqZbtLbkzJdbq3oXrUE3e/HqYfrzjlkVO+2U1LnaMf72CM57EezrKo6RxMdr24eD4Ld3slz/ACrz5G6EeRNCax4jDO9CtVpfolKKfVbn5oz7Q3bbjadlW7rEL+OOSVv1wt90yDfwNeaG7a8HVsq8auHfNrvYfzR2+sTN9HaYo4iOehVp1Y84SUvVLavMo+wEJkgAAAAAAie59CSJ7n0AkAAVh8v3LFYfL9ywAAAAABr3trxGXAU4/mxMb/8AjTm/exo1s3j224e+Apy/Lio36SpzXvb1NGzZFUZUm5VlBlrFT7tEaJq4mtCjRi5znLKlw8W3wS3tgfBVqqKu9lvfwMnweu9DuoQlOonGCTzqTbfF32jtM1JjgqdNQbnKm0qsuDdSKd0uEU1Zfq2murgZ3jde4Ri40VKTfG2Ver2mG4vGTqzc5u7f2XJLgjhii6iEWps54VDgijkQV9Max9WH0hKElKEpRktzi3FrzW065MnMQZ/oTtcx9CydXv4r92ss/wDXsl9zdGpGutPSNFzgsk4NRqQbzZW1safGLs7PwfI8twkbd7Aac3XxUtuRUYRfLO5tx87KQG6wAVAAACJ7n0JInufQCQABWHy/csVh8v3LAAAAAAHQ69aHeJ0fiKSV5d3nh4zpvPFeeW3meZ5nrU8+dqGqTwmLlOEf2NZyqU7boye2dPwabuvBrkyDCSLF8hNOk20km23ZJbW2+CCr4LBTq1I06UXOc5KMYra3J7lY9Ddn+osNH0bytKvOK7ye+3Hu4P8AKufF7eVvh7M9QFgqff14p4icd2/uYNfgX8T4vy4bc7sVGpe0SjGrVr057pLI+f4VtXimk/I0TjcDKlUlTlvi7eDXBrwaN4a6Vf8A9Nb/ALj+zMPnq5HGWhdQqZ2oT5NvdK21xv6EVryKORRO10/qtiMFVdLE03CXB74zX5oS3SX+nY67KUURNi1hYCLEkqJ9+iNCVsTVjSw9OVSctyir+be5Lxewg4MDg51Zxp04ynKUlGMYq7lJ7klzPTvZ/qktH4ONJ2dWT7ys1tvUa3J8opJeTfE6js57MYaPSrVstTEuNrrbGkmtsYc3wcvJWV756VAAAAAAInufQkie59AJAAFYfL9yxWHy/csAAAAAAD4NOaDpYujKjXjmhLycZcJRfCSPvAGkdK9iWKjN/wCz1KNWF9jk3Skl4qzXozLNQuy2ODmq+JlCrWX4FG7hT/iTe2U/Gytw5mwgAsAQ2BpHW6revUfOpJ/1M+DVuratD/up/wBZyazVL1ZP+J+58Oh52qL9Tf3uSK33pTQ1HE03TxFOFWD4TV7Pmnvi/FbTWunewSjNuWDrSpfwVF3seimrSS63Np4epmjGXOKfqrnIVHnnF9hukIv6P9nqLnGpl+0kiMN2G6Rk/qWHprnKpf8A9Uz0OANR6D7AqcWpYvESqfwUVkT6zld+iRsrQur2HwkMmGpQpR45Vtl4yk9sn1Z2QAAAAAAAAAET3PoSRPc+gEgACsPl+5YrD5fuWAAAAAAAAAAAAcWKnaEnyhJ+iZynw6bqZcPVf+HJeqt8gaP0ym5X5v5Pj0crTX6jJdO6NSpUpcZJt+p0lChaXmvZAbu1dxGfC0n/AIai+sfp+DsjFtRMXelOm98WprpJWf3X3MpAAAAAAAAAAAAAABE9z6EkT3PoBIAArD5fuWKw+X7lgAAAAAAAAAAAHU6zzthpr8zjH+r+x2x0etMvohHnO/ov7gYhpvD3hBcopfY6Gngfr8k/RtfKMtxNK628D4adFKcX+qD81dfeK9Sjm1bxXc14X2KX7OXR7n62NiGtsXR4oznQeP72jGT3pZZdV/q5B2AAAAAAAAAAAAAARPc+hJE9z6ASAAKw+X7lisPl+5YAAAAAAAAAAcVfExgs02orxA5ToNZZbYLldnV6a1vebLTeWL2KXFvx5HWYfSmdyhJty2VFd32bn8AdvOhdXOrr4uFLN3qavC9Pck3ez2vk1u6GRaPtOn0Og1j0VmTW1pu+X6ZRb52lsv4hXRU9YVOWTfv8ldL5Mp1N0hlquk901dfqRiGD0FCnNtc+Fo7U/wAqXydrh6/dVac1stNegGzgY/gtbIStnVr8Vt+x3lDERmrxaa8AjkAAAAAAAAAAAie59CSJ7n0AkAAVh8v3LFYfL9ywAAAAAAAAHBjcVGnCU5boq/8AY1Vp/W+VWo9uzcktyRlnaHjnGkqceP1P2RpXHYlqTAyWek8yae1M6uvpKpSlGUZPY/pk9tk98J+HidRS0i0fZHFKSKrMtAdo3dv9tTdnvyNPzSZ2uku0DBzj9MqifJwat6XNXuKXO3hw6FVhc34JRfg3ll6PeEZfU1qpZm45pXd9itw8Tiq6ZdbZlyR47byatuXBGMUaTj+JNPx2H1xxlvHoBl9DH7LLmmvZ/Hod5oXTrpyTT6rg14mA4PFS3y47lyX+Z2VHH7SK3ZhcUqkVKO5+/I5jD9TNLZvob2Pd1RmAQAAAAAAAAInufQkie59AJAAFYfL9yxWHy/csAAAAAAAABguv1JuSe9ONujXA1FprD2b6noLS+h41YtNXNcaw6kTV3T2+D+Jf5+oGp8+07TC07pLiRpXQsqcrTjKm7/vrKn0l+F+TKYWq4Paijsv93ya3HwYnCOPAyvQ+mqezPY7yu8FUj9bS8VYDWkJPc7/68Dlp1LH2abeHpyfdyzL0OmlpqmuAHZwxL4nNDFs6ihpmEnax2CxkXsigM21M0i1Vj1RuGhO8U+av9jR+p+HnUmo003dpSl+7BcdvGXgbuwkbQS5JIg5gAAAAAAACJ7n0JInufQCQABWHy/csUjJc1vfuWzrmgJBGdc0M65oCQRnXNDOuaAkEZ1zQzrmgJOKrh4y3o5M65oZ1zQHT43VynNNNJp71vXmjEtJ9ldCbbjB03/ht0/6V9P2Ni5lzRGZc0BpfF9kk1/w6014ThGf3i4nVYns1xq/DOjPq6lP4kb8aj4FXSh4Aeca/Zxj3/wAqk+lX/OKOCPZbjm/+FSj1qP4ieknhoeBKw0PD7AaC0f2QYl/jnRh+mM6j++VGX6H7I6cbOrKpV8JWhH+SFr+bZtCNOK5F014AdZorQUKMUoxiklZJKyXkdokMy5oZ1zQEgjOuaGdc0BIIzrmhnXNASCM65oZ1zQEkT3PoM65oiUlZ7VuAsCLkgQiQAAAAAAAAAAAAAAAAAAAAAAAAAAAAAAAAABDJAAAAf//Z"/>
          <p:cNvSpPr>
            <a:spLocks noChangeAspect="1" noChangeArrowheads="1"/>
          </p:cNvSpPr>
          <p:nvPr/>
        </p:nvSpPr>
        <p:spPr bwMode="auto">
          <a:xfrm>
            <a:off x="77653" y="-1028700"/>
            <a:ext cx="2143514" cy="2143125"/>
          </a:xfrm>
          <a:prstGeom prst="rect">
            <a:avLst/>
          </a:prstGeom>
          <a:noFill/>
          <a:ln w="9525">
            <a:noFill/>
            <a:miter lim="800000"/>
            <a:headEnd/>
            <a:tailEnd/>
          </a:ln>
        </p:spPr>
        <p:txBody>
          <a:bodyPr/>
          <a:lstStyle/>
          <a:p>
            <a:pPr>
              <a:buClr>
                <a:srgbClr val="000000"/>
              </a:buClr>
              <a:buSzPct val="100000"/>
              <a:buFont typeface="Times New Roman" pitchFamily="18" charset="0"/>
              <a:buNone/>
            </a:pPr>
            <a:endParaRPr lang="id-ID"/>
          </a:p>
        </p:txBody>
      </p:sp>
      <p:pic>
        <p:nvPicPr>
          <p:cNvPr id="13321" name="Picture 8"/>
          <p:cNvPicPr>
            <a:picLocks noChangeAspect="1" noChangeArrowheads="1"/>
          </p:cNvPicPr>
          <p:nvPr/>
        </p:nvPicPr>
        <p:blipFill>
          <a:blip r:embed="rId5" cstate="print"/>
          <a:srcRect/>
          <a:stretch>
            <a:fillRect/>
          </a:stretch>
        </p:blipFill>
        <p:spPr bwMode="auto">
          <a:xfrm>
            <a:off x="6372200" y="4149080"/>
            <a:ext cx="1147212" cy="995362"/>
          </a:xfrm>
          <a:prstGeom prst="rect">
            <a:avLst/>
          </a:prstGeom>
          <a:noFill/>
          <a:ln w="9525">
            <a:noFill/>
            <a:miter lim="800000"/>
            <a:headEnd/>
            <a:tailEnd/>
          </a:ln>
        </p:spPr>
      </p:pic>
      <p:pic>
        <p:nvPicPr>
          <p:cNvPr id="13322" name="Picture 9"/>
          <p:cNvPicPr>
            <a:picLocks noChangeAspect="1" noChangeArrowheads="1"/>
          </p:cNvPicPr>
          <p:nvPr/>
        </p:nvPicPr>
        <p:blipFill>
          <a:blip r:embed="rId6" cstate="print"/>
          <a:srcRect/>
          <a:stretch>
            <a:fillRect/>
          </a:stretch>
        </p:blipFill>
        <p:spPr bwMode="auto">
          <a:xfrm>
            <a:off x="5724340" y="981075"/>
            <a:ext cx="1117909" cy="1944688"/>
          </a:xfrm>
          <a:prstGeom prst="rect">
            <a:avLst/>
          </a:prstGeom>
          <a:noFill/>
          <a:ln w="9525">
            <a:noFill/>
            <a:miter lim="800000"/>
            <a:headEnd/>
            <a:tailEnd/>
          </a:ln>
        </p:spPr>
      </p:pic>
      <p:pic>
        <p:nvPicPr>
          <p:cNvPr id="13323" name="Picture 10"/>
          <p:cNvPicPr>
            <a:picLocks noChangeAspect="1" noChangeArrowheads="1"/>
          </p:cNvPicPr>
          <p:nvPr/>
        </p:nvPicPr>
        <p:blipFill>
          <a:blip r:embed="rId7" cstate="print"/>
          <a:srcRect/>
          <a:stretch>
            <a:fillRect/>
          </a:stretch>
        </p:blipFill>
        <p:spPr bwMode="auto">
          <a:xfrm>
            <a:off x="3419660" y="4076700"/>
            <a:ext cx="1292262" cy="1193800"/>
          </a:xfrm>
          <a:prstGeom prst="rect">
            <a:avLst/>
          </a:prstGeom>
          <a:noFill/>
          <a:ln w="9525">
            <a:noFill/>
            <a:miter lim="800000"/>
            <a:headEnd/>
            <a:tailEnd/>
          </a:ln>
        </p:spPr>
      </p:pic>
      <p:pic>
        <p:nvPicPr>
          <p:cNvPr id="13324" name="Picture 11"/>
          <p:cNvPicPr>
            <a:picLocks noChangeAspect="1" noChangeArrowheads="1"/>
          </p:cNvPicPr>
          <p:nvPr/>
        </p:nvPicPr>
        <p:blipFill>
          <a:blip r:embed="rId8" cstate="print"/>
          <a:srcRect/>
          <a:stretch>
            <a:fillRect/>
          </a:stretch>
        </p:blipFill>
        <p:spPr bwMode="auto">
          <a:xfrm>
            <a:off x="7236296" y="1124744"/>
            <a:ext cx="1554524" cy="795337"/>
          </a:xfrm>
          <a:prstGeom prst="rect">
            <a:avLst/>
          </a:prstGeom>
          <a:noFill/>
          <a:ln w="9525">
            <a:noFill/>
            <a:miter lim="800000"/>
            <a:headEnd/>
            <a:tailEnd/>
          </a:ln>
        </p:spPr>
      </p:pic>
      <p:pic>
        <p:nvPicPr>
          <p:cNvPr id="13325" name="Picture 5" descr="j0432517"/>
          <p:cNvPicPr>
            <a:picLocks noChangeAspect="1" noChangeArrowheads="1"/>
          </p:cNvPicPr>
          <p:nvPr/>
        </p:nvPicPr>
        <p:blipFill>
          <a:blip r:embed="rId9" cstate="print"/>
          <a:srcRect/>
          <a:stretch>
            <a:fillRect/>
          </a:stretch>
        </p:blipFill>
        <p:spPr bwMode="auto">
          <a:xfrm>
            <a:off x="3635896" y="2636912"/>
            <a:ext cx="1079815" cy="865188"/>
          </a:xfrm>
          <a:prstGeom prst="rect">
            <a:avLst/>
          </a:prstGeom>
          <a:noFill/>
          <a:ln w="9525">
            <a:noFill/>
            <a:miter lim="800000"/>
            <a:headEnd/>
            <a:tailEnd/>
          </a:ln>
        </p:spPr>
      </p:pic>
      <p:pic>
        <p:nvPicPr>
          <p:cNvPr id="13326" name="Picture 15" descr="http://2.bp.blogspot.com/_ZOPbobwE-2U/TDG2wxxTdyI/AAAAAAAAAFI/D6qVa2hFTXA/s320/mesin+cuci.jpg"/>
          <p:cNvPicPr>
            <a:picLocks noChangeAspect="1" noChangeArrowheads="1"/>
          </p:cNvPicPr>
          <p:nvPr/>
        </p:nvPicPr>
        <p:blipFill>
          <a:blip r:embed="rId10" cstate="print"/>
          <a:srcRect/>
          <a:stretch>
            <a:fillRect/>
          </a:stretch>
        </p:blipFill>
        <p:spPr bwMode="auto">
          <a:xfrm>
            <a:off x="5004048" y="5085184"/>
            <a:ext cx="1440242" cy="1439862"/>
          </a:xfrm>
          <a:prstGeom prst="rect">
            <a:avLst/>
          </a:prstGeom>
          <a:noFill/>
          <a:ln w="9525">
            <a:noFill/>
            <a:miter lim="800000"/>
            <a:headEnd/>
            <a:tailEnd/>
          </a:ln>
        </p:spPr>
      </p:pic>
      <p:pic>
        <p:nvPicPr>
          <p:cNvPr id="22529" name="Picture 1"/>
          <p:cNvPicPr>
            <a:picLocks noChangeAspect="1" noChangeArrowheads="1"/>
          </p:cNvPicPr>
          <p:nvPr/>
        </p:nvPicPr>
        <p:blipFill>
          <a:blip r:embed="rId11" cstate="print"/>
          <a:srcRect/>
          <a:stretch>
            <a:fillRect/>
          </a:stretch>
        </p:blipFill>
        <p:spPr bwMode="auto">
          <a:xfrm>
            <a:off x="7164288" y="5229200"/>
            <a:ext cx="1185207" cy="86986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1"/>
          <p:cNvSpPr>
            <a:spLocks noChangeArrowheads="1"/>
          </p:cNvSpPr>
          <p:nvPr/>
        </p:nvSpPr>
        <p:spPr bwMode="auto">
          <a:xfrm>
            <a:off x="900113" y="549275"/>
            <a:ext cx="7524750" cy="533400"/>
          </a:xfrm>
          <a:prstGeom prst="rect">
            <a:avLst/>
          </a:prstGeom>
          <a:noFill/>
          <a:ln w="9525" algn="ctr">
            <a:noFill/>
            <a:miter lim="800000"/>
            <a:headEnd/>
            <a:tailEnd/>
          </a:ln>
          <a:effectLst/>
        </p:spPr>
        <p:txBody>
          <a:bodyPr anchor="ctr" anchorCtr="1"/>
          <a:lstStyle/>
          <a:p>
            <a:pPr algn="ctr" eaLnBrk="0" hangingPunct="0">
              <a:lnSpc>
                <a:spcPct val="110000"/>
              </a:lnSpc>
              <a:defRPr/>
            </a:pPr>
            <a:r>
              <a:rPr lang="id-ID" sz="3200" b="1" u="sng" dirty="0">
                <a:solidFill>
                  <a:srgbClr val="000099"/>
                </a:solidFill>
                <a:effectLst>
                  <a:outerShdw blurRad="38100" dist="38100" dir="2700000" algn="tl">
                    <a:srgbClr val="C0C0C0"/>
                  </a:outerShdw>
                </a:effectLst>
                <a:latin typeface="Arial" charset="0"/>
                <a:cs typeface="Arial" charset="0"/>
              </a:rPr>
              <a:t>S &amp; L </a:t>
            </a:r>
            <a:r>
              <a:rPr lang="en-US" sz="3200" b="1" u="sng" dirty="0">
                <a:solidFill>
                  <a:srgbClr val="000099"/>
                </a:solidFill>
                <a:effectLst>
                  <a:outerShdw blurRad="38100" dist="38100" dir="2700000" algn="tl">
                    <a:srgbClr val="C0C0C0"/>
                  </a:outerShdw>
                </a:effectLst>
                <a:latin typeface="Arial" charset="0"/>
                <a:cs typeface="Arial" charset="0"/>
              </a:rPr>
              <a:t>Plan </a:t>
            </a:r>
            <a:r>
              <a:rPr lang="id-ID" sz="3200" b="1" u="sng" dirty="0">
                <a:solidFill>
                  <a:srgbClr val="000099"/>
                </a:solidFill>
                <a:effectLst>
                  <a:outerShdw blurRad="38100" dist="38100" dir="2700000" algn="tl">
                    <a:srgbClr val="C0C0C0"/>
                  </a:outerShdw>
                </a:effectLst>
                <a:latin typeface="Arial" charset="0"/>
                <a:cs typeface="Arial" charset="0"/>
              </a:rPr>
              <a:t>in </a:t>
            </a:r>
            <a:r>
              <a:rPr lang="en-US" sz="3200" b="1" u="sng" dirty="0">
                <a:solidFill>
                  <a:srgbClr val="000099"/>
                </a:solidFill>
                <a:effectLst>
                  <a:outerShdw blurRad="38100" dist="38100" dir="2700000" algn="tl">
                    <a:srgbClr val="C0C0C0"/>
                  </a:outerShdw>
                </a:effectLst>
                <a:latin typeface="Arial" charset="0"/>
                <a:cs typeface="Arial" charset="0"/>
              </a:rPr>
              <a:t>201</a:t>
            </a:r>
            <a:r>
              <a:rPr lang="id-ID" sz="3200" b="1" u="sng" dirty="0">
                <a:solidFill>
                  <a:srgbClr val="000099"/>
                </a:solidFill>
                <a:effectLst>
                  <a:outerShdw blurRad="38100" dist="38100" dir="2700000" algn="tl">
                    <a:srgbClr val="C0C0C0"/>
                  </a:outerShdw>
                </a:effectLst>
                <a:latin typeface="Arial" charset="0"/>
                <a:cs typeface="Arial" charset="0"/>
              </a:rPr>
              <a:t>1</a:t>
            </a:r>
            <a:r>
              <a:rPr lang="en-US" sz="3200" b="1" u="sng" dirty="0">
                <a:solidFill>
                  <a:srgbClr val="000099"/>
                </a:solidFill>
                <a:effectLst>
                  <a:outerShdw blurRad="38100" dist="38100" dir="2700000" algn="tl">
                    <a:srgbClr val="C0C0C0"/>
                  </a:outerShdw>
                </a:effectLst>
                <a:latin typeface="Arial" charset="0"/>
                <a:cs typeface="Arial" charset="0"/>
              </a:rPr>
              <a:t> - 201</a:t>
            </a:r>
            <a:r>
              <a:rPr lang="id-ID" sz="3200" b="1" u="sng" dirty="0">
                <a:solidFill>
                  <a:srgbClr val="000099"/>
                </a:solidFill>
                <a:effectLst>
                  <a:outerShdw blurRad="38100" dist="38100" dir="2700000" algn="tl">
                    <a:srgbClr val="C0C0C0"/>
                  </a:outerShdw>
                </a:effectLst>
                <a:latin typeface="Arial" charset="0"/>
                <a:cs typeface="Arial" charset="0"/>
              </a:rPr>
              <a:t>5</a:t>
            </a:r>
            <a:endParaRPr lang="en-US" sz="3200" b="1" u="sng" dirty="0">
              <a:solidFill>
                <a:srgbClr val="000099"/>
              </a:solidFill>
              <a:effectLst>
                <a:outerShdw blurRad="38100" dist="38100" dir="2700000" algn="tl">
                  <a:srgbClr val="C0C0C0"/>
                </a:outerShdw>
              </a:effectLst>
              <a:latin typeface="Arial" charset="0"/>
              <a:cs typeface="Arial" charset="0"/>
            </a:endParaRPr>
          </a:p>
        </p:txBody>
      </p:sp>
      <p:graphicFrame>
        <p:nvGraphicFramePr>
          <p:cNvPr id="75930" name="Group 154"/>
          <p:cNvGraphicFramePr>
            <a:graphicFrameLocks noGrp="1"/>
          </p:cNvGraphicFramePr>
          <p:nvPr/>
        </p:nvGraphicFramePr>
        <p:xfrm>
          <a:off x="611188" y="1628775"/>
          <a:ext cx="8064500" cy="2776220"/>
        </p:xfrm>
        <a:graphic>
          <a:graphicData uri="http://schemas.openxmlformats.org/drawingml/2006/table">
            <a:tbl>
              <a:tblPr/>
              <a:tblGrid>
                <a:gridCol w="3895725"/>
                <a:gridCol w="793750"/>
                <a:gridCol w="817562"/>
                <a:gridCol w="819150"/>
                <a:gridCol w="815975"/>
                <a:gridCol w="922338"/>
              </a:tblGrid>
              <a:tr h="396875">
                <a:tc rowSpan="2">
                  <a:txBody>
                    <a:bodyPr/>
                    <a:lstStyle/>
                    <a:p>
                      <a:pPr marL="0" marR="0" lvl="0" indent="0" algn="ctr" defTabSz="914400" rtl="0" eaLnBrk="0" fontAlgn="b"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dirty="0" smtClean="0">
                          <a:ln>
                            <a:noFill/>
                          </a:ln>
                          <a:solidFill>
                            <a:srgbClr val="000000"/>
                          </a:solidFill>
                          <a:effectLst/>
                          <a:latin typeface="Arial Narrow" pitchFamily="34" charset="0"/>
                          <a:cs typeface="Arial" charset="0"/>
                        </a:rPr>
                        <a:t> </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gridSpan="5">
                  <a:txBody>
                    <a:bodyPr/>
                    <a:lstStyle/>
                    <a:p>
                      <a:pPr marL="0" marR="0" lvl="0" indent="0" algn="ctr" defTabSz="914400" rtl="0" eaLnBrk="0" fontAlgn="b"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smtClean="0">
                          <a:ln>
                            <a:noFill/>
                          </a:ln>
                          <a:solidFill>
                            <a:srgbClr val="000000"/>
                          </a:solidFill>
                          <a:effectLst/>
                          <a:latin typeface="Arial Narrow" pitchFamily="34" charset="0"/>
                          <a:cs typeface="Arial" charset="0"/>
                        </a:rPr>
                        <a:t>Year</a:t>
                      </a: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0350">
                <a:tc vMerge="1">
                  <a:txBody>
                    <a:bodyPr/>
                    <a:lstStyle/>
                    <a:p>
                      <a:endParaRPr lang="en-US"/>
                    </a:p>
                  </a:txBody>
                  <a:tcPr/>
                </a:tc>
                <a:tc>
                  <a:txBody>
                    <a:bodyPr/>
                    <a:lstStyle/>
                    <a:p>
                      <a:pPr marL="0" marR="0" lvl="0" indent="0" algn="ctr" defTabSz="914400" rtl="0" eaLnBrk="0" fontAlgn="b"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dirty="0" smtClean="0">
                          <a:ln>
                            <a:noFill/>
                          </a:ln>
                          <a:solidFill>
                            <a:srgbClr val="000000"/>
                          </a:solidFill>
                          <a:effectLst/>
                          <a:latin typeface="Arial Narrow" pitchFamily="34" charset="0"/>
                          <a:cs typeface="Arial" charset="0"/>
                        </a:rPr>
                        <a:t>201</a:t>
                      </a:r>
                      <a:r>
                        <a:rPr kumimoji="0" lang="id-ID" sz="2000" b="1" i="0" u="none" strike="noStrike" cap="none" normalizeH="0" baseline="0" dirty="0" smtClean="0">
                          <a:ln>
                            <a:noFill/>
                          </a:ln>
                          <a:solidFill>
                            <a:srgbClr val="000000"/>
                          </a:solidFill>
                          <a:effectLst/>
                          <a:latin typeface="Arial Narrow" pitchFamily="34" charset="0"/>
                          <a:cs typeface="Arial" charset="0"/>
                        </a:rPr>
                        <a:t>1</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dirty="0" smtClean="0">
                          <a:ln>
                            <a:noFill/>
                          </a:ln>
                          <a:solidFill>
                            <a:srgbClr val="000000"/>
                          </a:solidFill>
                          <a:effectLst/>
                          <a:latin typeface="Arial Narrow" pitchFamily="34" charset="0"/>
                          <a:cs typeface="Arial" charset="0"/>
                        </a:rPr>
                        <a:t>201</a:t>
                      </a:r>
                      <a:r>
                        <a:rPr kumimoji="0" lang="id-ID" sz="2000" b="1" i="0" u="none" strike="noStrike" cap="none" normalizeH="0" baseline="0" dirty="0" smtClean="0">
                          <a:ln>
                            <a:noFill/>
                          </a:ln>
                          <a:solidFill>
                            <a:srgbClr val="000000"/>
                          </a:solidFill>
                          <a:effectLst/>
                          <a:latin typeface="Arial Narrow" pitchFamily="34" charset="0"/>
                          <a:cs typeface="Arial" charset="0"/>
                        </a:rPr>
                        <a:t>2</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dirty="0" smtClean="0">
                          <a:ln>
                            <a:noFill/>
                          </a:ln>
                          <a:solidFill>
                            <a:srgbClr val="000000"/>
                          </a:solidFill>
                          <a:effectLst/>
                          <a:latin typeface="Arial Narrow" pitchFamily="34" charset="0"/>
                          <a:cs typeface="Arial" charset="0"/>
                        </a:rPr>
                        <a:t>201</a:t>
                      </a:r>
                      <a:r>
                        <a:rPr kumimoji="0" lang="id-ID" sz="2000" b="1" i="0" u="none" strike="noStrike" cap="none" normalizeH="0" baseline="0" dirty="0" smtClean="0">
                          <a:ln>
                            <a:noFill/>
                          </a:ln>
                          <a:solidFill>
                            <a:srgbClr val="000000"/>
                          </a:solidFill>
                          <a:effectLst/>
                          <a:latin typeface="Arial Narrow" pitchFamily="34" charset="0"/>
                          <a:cs typeface="Arial" charset="0"/>
                        </a:rPr>
                        <a:t>3</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dirty="0" smtClean="0">
                          <a:ln>
                            <a:noFill/>
                          </a:ln>
                          <a:solidFill>
                            <a:srgbClr val="000000"/>
                          </a:solidFill>
                          <a:effectLst/>
                          <a:latin typeface="Arial Narrow" pitchFamily="34" charset="0"/>
                          <a:cs typeface="Arial" charset="0"/>
                        </a:rPr>
                        <a:t>201</a:t>
                      </a:r>
                      <a:r>
                        <a:rPr kumimoji="0" lang="id-ID" sz="2000" b="1" i="0" u="none" strike="noStrike" cap="none" normalizeH="0" baseline="0" dirty="0" smtClean="0">
                          <a:ln>
                            <a:noFill/>
                          </a:ln>
                          <a:solidFill>
                            <a:srgbClr val="000000"/>
                          </a:solidFill>
                          <a:effectLst/>
                          <a:latin typeface="Arial Narrow" pitchFamily="34" charset="0"/>
                          <a:cs typeface="Arial" charset="0"/>
                        </a:rPr>
                        <a:t>4</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c>
                  <a:txBody>
                    <a:bodyPr/>
                    <a:lstStyle/>
                    <a:p>
                      <a:pPr marL="0" marR="0" lvl="0" indent="0" algn="ctr" defTabSz="914400" rtl="0" eaLnBrk="0" fontAlgn="b"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dirty="0" smtClean="0">
                          <a:ln>
                            <a:noFill/>
                          </a:ln>
                          <a:solidFill>
                            <a:srgbClr val="000000"/>
                          </a:solidFill>
                          <a:effectLst/>
                          <a:latin typeface="Arial Narrow" pitchFamily="34" charset="0"/>
                          <a:cs typeface="Arial" charset="0"/>
                        </a:rPr>
                        <a:t>201</a:t>
                      </a:r>
                      <a:r>
                        <a:rPr kumimoji="0" lang="id-ID" sz="2000" b="1" i="0" u="none" strike="noStrike" cap="none" normalizeH="0" baseline="0" dirty="0" smtClean="0">
                          <a:ln>
                            <a:noFill/>
                          </a:ln>
                          <a:solidFill>
                            <a:srgbClr val="000000"/>
                          </a:solidFill>
                          <a:effectLst/>
                          <a:latin typeface="Arial Narrow" pitchFamily="34" charset="0"/>
                          <a:cs typeface="Arial" charset="0"/>
                        </a:rPr>
                        <a:t>5</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CCFF"/>
                    </a:solidFill>
                  </a:tcPr>
                </a:tc>
              </a:tr>
              <a:tr h="396875">
                <a:tc>
                  <a:txBody>
                    <a:bodyPr/>
                    <a:lstStyle/>
                    <a:p>
                      <a:pPr marL="0" marR="0" lvl="0" indent="0" algn="l"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r>
                        <a:rPr kumimoji="0" lang="id-ID" sz="2000" b="1" i="0" u="none" strike="noStrike" cap="none" normalizeH="0" baseline="0" dirty="0" smtClean="0">
                          <a:ln>
                            <a:noFill/>
                          </a:ln>
                          <a:solidFill>
                            <a:srgbClr val="000000"/>
                          </a:solidFill>
                          <a:effectLst/>
                          <a:latin typeface="Arial Narrow" pitchFamily="34" charset="0"/>
                          <a:cs typeface="Arial" charset="0"/>
                        </a:rPr>
                        <a:t>CFL</a:t>
                      </a:r>
                      <a:endParaRPr kumimoji="0" lang="en-US" sz="2000" b="1" i="0" u="none" strike="noStrike" cap="none" normalizeH="0" baseline="0" dirty="0" smtClean="0">
                        <a:ln>
                          <a:noFill/>
                        </a:ln>
                        <a:solidFill>
                          <a:srgbClr val="000000"/>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3050">
                <a:tc>
                  <a:txBody>
                    <a:bodyPr/>
                    <a:lstStyle/>
                    <a:p>
                      <a:pPr marL="0" marR="0" lvl="0" indent="0" algn="l"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r>
                        <a:rPr kumimoji="0" lang="en-US" sz="2000" b="1" i="0" u="none" strike="noStrike" cap="none" normalizeH="0" baseline="0" dirty="0" smtClean="0">
                          <a:ln>
                            <a:noFill/>
                          </a:ln>
                          <a:solidFill>
                            <a:schemeClr val="tx1"/>
                          </a:solidFill>
                          <a:effectLst/>
                          <a:latin typeface="Arial Narrow" pitchFamily="34" charset="0"/>
                          <a:cs typeface="Arial" charset="0"/>
                        </a:rPr>
                        <a:t>Refrigerator and</a:t>
                      </a:r>
                      <a:r>
                        <a:rPr kumimoji="0" lang="id-ID" sz="2000" b="1" i="0" u="none" strike="noStrike" cap="none" normalizeH="0" baseline="0" dirty="0" smtClean="0">
                          <a:ln>
                            <a:noFill/>
                          </a:ln>
                          <a:solidFill>
                            <a:schemeClr val="tx1"/>
                          </a:solidFill>
                          <a:effectLst/>
                          <a:latin typeface="Arial Narrow" pitchFamily="34" charset="0"/>
                          <a:cs typeface="Arial" charset="0"/>
                        </a:rPr>
                        <a:t> Air Conditioner</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r>
                        <a:rPr kumimoji="0" lang="id-ID" sz="2000" b="1" i="0" u="none" strike="noStrike" cap="none" normalizeH="0" baseline="0" dirty="0" smtClean="0">
                          <a:ln>
                            <a:noFill/>
                          </a:ln>
                          <a:solidFill>
                            <a:schemeClr val="tx1"/>
                          </a:solidFill>
                          <a:effectLst/>
                          <a:latin typeface="Arial Narrow" pitchFamily="34" charset="0"/>
                          <a:cs typeface="Arial" charset="0"/>
                        </a:rPr>
                        <a:t>E</a:t>
                      </a:r>
                      <a:r>
                        <a:rPr kumimoji="0" lang="en-US" sz="2000" b="1" i="0" u="none" strike="noStrike" cap="none" normalizeH="0" baseline="0" dirty="0" err="1" smtClean="0">
                          <a:ln>
                            <a:noFill/>
                          </a:ln>
                          <a:solidFill>
                            <a:schemeClr val="tx1"/>
                          </a:solidFill>
                          <a:effectLst/>
                          <a:latin typeface="Arial Narrow" pitchFamily="34" charset="0"/>
                          <a:cs typeface="Arial" charset="0"/>
                        </a:rPr>
                        <a:t>lectric</a:t>
                      </a:r>
                      <a:r>
                        <a:rPr kumimoji="0" lang="en-US" sz="2000" b="1" i="0" u="none" strike="noStrike" cap="none" normalizeH="0" baseline="0" dirty="0" smtClean="0">
                          <a:ln>
                            <a:noFill/>
                          </a:ln>
                          <a:solidFill>
                            <a:schemeClr val="tx1"/>
                          </a:solidFill>
                          <a:effectLst/>
                          <a:latin typeface="Arial Narrow" pitchFamily="34" charset="0"/>
                          <a:cs typeface="Arial" charset="0"/>
                        </a:rPr>
                        <a:t> </a:t>
                      </a:r>
                      <a:r>
                        <a:rPr kumimoji="0" lang="id-ID" sz="2000" b="1" i="0" u="none" strike="noStrike" cap="none" normalizeH="0" baseline="0" dirty="0" smtClean="0">
                          <a:ln>
                            <a:noFill/>
                          </a:ln>
                          <a:solidFill>
                            <a:schemeClr val="tx1"/>
                          </a:solidFill>
                          <a:effectLst/>
                          <a:latin typeface="Arial Narrow" pitchFamily="34" charset="0"/>
                          <a:cs typeface="Arial" charset="0"/>
                        </a:rPr>
                        <a:t>Ballast, </a:t>
                      </a:r>
                      <a:r>
                        <a:rPr kumimoji="0" lang="en-US" sz="2000" b="1" i="0" u="none" strike="noStrike" cap="none" normalizeH="0" baseline="0" dirty="0" smtClean="0">
                          <a:ln>
                            <a:noFill/>
                          </a:ln>
                          <a:solidFill>
                            <a:schemeClr val="tx1"/>
                          </a:solidFill>
                          <a:effectLst/>
                          <a:latin typeface="Arial Narrow" pitchFamily="34" charset="0"/>
                          <a:cs typeface="Arial" charset="0"/>
                        </a:rPr>
                        <a:t>fan</a:t>
                      </a:r>
                      <a:r>
                        <a:rPr kumimoji="0" lang="id-ID" sz="2000" b="1" i="0" u="none" strike="noStrike" cap="none" normalizeH="0" baseline="0" dirty="0" smtClean="0">
                          <a:ln>
                            <a:noFill/>
                          </a:ln>
                          <a:solidFill>
                            <a:schemeClr val="tx1"/>
                          </a:solidFill>
                          <a:effectLst/>
                          <a:latin typeface="Arial Narrow" pitchFamily="34" charset="0"/>
                          <a:cs typeface="Arial" charset="0"/>
                        </a:rPr>
                        <a:t>, and TV</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c hMerge="1">
                  <a:txBody>
                    <a:bodyPr/>
                    <a:lstStyle/>
                    <a:p>
                      <a:endParaRPr lang="en-US"/>
                    </a:p>
                  </a:txBody>
                  <a:tcPr/>
                </a:tc>
              </a:tr>
              <a:tr h="396875">
                <a:tc>
                  <a:txBody>
                    <a:bodyPr/>
                    <a:lstStyle/>
                    <a:p>
                      <a:pPr marL="0" marR="0" lvl="0" indent="0" algn="l"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r>
                        <a:rPr kumimoji="0" lang="id-ID" sz="2000" b="1" i="0" u="none" strike="noStrike" cap="none" normalizeH="0" baseline="0" dirty="0" smtClean="0">
                          <a:ln>
                            <a:noFill/>
                          </a:ln>
                          <a:solidFill>
                            <a:schemeClr val="tx1"/>
                          </a:solidFill>
                          <a:effectLst/>
                          <a:latin typeface="Arial Narrow" pitchFamily="34" charset="0"/>
                          <a:cs typeface="Arial" charset="0"/>
                        </a:rPr>
                        <a:t>Rice cooker and Electric motor</a:t>
                      </a:r>
                      <a:endParaRPr kumimoji="0" lang="en-US" sz="20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c hMerge="1">
                  <a:txBody>
                    <a:bodyPr/>
                    <a:lstStyle/>
                    <a:p>
                      <a:endParaRPr lang="en-US"/>
                    </a:p>
                  </a:txBody>
                  <a:tcPr/>
                </a:tc>
              </a:tr>
              <a:tr h="273050">
                <a:tc>
                  <a:txBody>
                    <a:bodyPr/>
                    <a:lstStyle/>
                    <a:p>
                      <a:pPr marL="0" marR="0" lvl="0" indent="0" algn="l"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r>
                        <a:rPr kumimoji="0" lang="id-ID" sz="2000" b="1" i="0" u="none" strike="noStrike" cap="none" normalizeH="0" baseline="0" dirty="0" smtClean="0">
                          <a:ln>
                            <a:noFill/>
                          </a:ln>
                          <a:solidFill>
                            <a:schemeClr val="tx1"/>
                          </a:solidFill>
                          <a:effectLst/>
                          <a:latin typeface="Arial Narrow" pitchFamily="34" charset="0"/>
                          <a:cs typeface="Arial" charset="0"/>
                        </a:rPr>
                        <a:t>Elecric iron </a:t>
                      </a:r>
                      <a:r>
                        <a:rPr kumimoji="0" lang="en-US" sz="2000" b="1" i="0" u="none" strike="noStrike" cap="none" normalizeH="0" baseline="0" dirty="0" smtClean="0">
                          <a:ln>
                            <a:noFill/>
                          </a:ln>
                          <a:solidFill>
                            <a:schemeClr val="tx1"/>
                          </a:solidFill>
                          <a:effectLst/>
                          <a:latin typeface="Arial Narrow" pitchFamily="34" charset="0"/>
                          <a:cs typeface="Arial" charset="0"/>
                        </a:rPr>
                        <a:t>and Washing </a:t>
                      </a:r>
                      <a:r>
                        <a:rPr kumimoji="0" lang="id-ID" sz="2000" b="1" i="0" u="none" strike="noStrike" cap="none" normalizeH="0" baseline="0" dirty="0" smtClean="0">
                          <a:ln>
                            <a:noFill/>
                          </a:ln>
                          <a:solidFill>
                            <a:schemeClr val="tx1"/>
                          </a:solidFill>
                          <a:effectLst/>
                          <a:latin typeface="Arial Narrow" pitchFamily="34" charset="0"/>
                          <a:cs typeface="Arial" charset="0"/>
                        </a:rPr>
                        <a:t>m</a:t>
                      </a:r>
                      <a:r>
                        <a:rPr kumimoji="0" lang="en-US" sz="2000" b="1" i="0" u="none" strike="noStrike" cap="none" normalizeH="0" baseline="0" dirty="0" err="1" smtClean="0">
                          <a:ln>
                            <a:noFill/>
                          </a:ln>
                          <a:solidFill>
                            <a:schemeClr val="tx1"/>
                          </a:solidFill>
                          <a:effectLst/>
                          <a:latin typeface="Arial Narrow" pitchFamily="34" charset="0"/>
                          <a:cs typeface="Arial" charset="0"/>
                        </a:rPr>
                        <a:t>achine</a:t>
                      </a:r>
                      <a:r>
                        <a:rPr kumimoji="0" lang="en-US" sz="2000" b="1" i="0" u="none" strike="noStrike" cap="none" normalizeH="0" baseline="0" dirty="0" smtClean="0">
                          <a:ln>
                            <a:noFill/>
                          </a:ln>
                          <a:solidFill>
                            <a:schemeClr val="tx1"/>
                          </a:solidFill>
                          <a:effectLst/>
                          <a:latin typeface="Arial Narrow" pitchFamily="34" charset="0"/>
                          <a:cs typeface="Arial"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t" latinLnBrk="0" hangingPunct="0">
                        <a:lnSpc>
                          <a:spcPct val="100000"/>
                        </a:lnSpc>
                        <a:spcBef>
                          <a:spcPct val="0"/>
                        </a:spcBef>
                        <a:spcAft>
                          <a:spcPct val="0"/>
                        </a:spcAft>
                        <a:buClr>
                          <a:srgbClr val="0BD0D9"/>
                        </a:buClr>
                        <a:buSzPct val="95000"/>
                        <a:buFont typeface="Wingdings 2" pitchFamily="18" charset="2"/>
                        <a:buNone/>
                        <a:tabLst/>
                      </a:pPr>
                      <a:endParaRPr kumimoji="0" lang="en-US" sz="2000" b="1" i="0" u="none" strike="noStrike" cap="none" normalizeH="0" baseline="0" smtClean="0">
                        <a:ln>
                          <a:noFill/>
                        </a:ln>
                        <a:solidFill>
                          <a:schemeClr val="tx1"/>
                        </a:solidFill>
                        <a:effectLst/>
                        <a:latin typeface="Arial Narrow"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
                          <a:srgbClr val="0BD0D9"/>
                        </a:buClr>
                        <a:buSzPct val="95000"/>
                        <a:buFont typeface="Wingdings 2" pitchFamily="18" charset="2"/>
                        <a:buNone/>
                        <a:tabLst/>
                      </a:pPr>
                      <a:endParaRPr kumimoji="0" lang="en-US"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hlink"/>
                    </a:solidFill>
                  </a:tcPr>
                </a:tc>
              </a:tr>
            </a:tbl>
          </a:graphicData>
        </a:graphic>
      </p:graphicFrame>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106956" y="260350"/>
            <a:ext cx="9037044" cy="693738"/>
          </a:xfrm>
        </p:spPr>
        <p:txBody>
          <a:bodyPr>
            <a:normAutofit fontScale="90000"/>
          </a:bodyPr>
          <a:lstStyle/>
          <a:p>
            <a:r>
              <a:rPr lang="id-ID" sz="2800" smtClean="0">
                <a:solidFill>
                  <a:schemeClr val="tx1"/>
                </a:solidFill>
              </a:rPr>
              <a:t>Product Standardization Policy and </a:t>
            </a:r>
            <a:br>
              <a:rPr lang="id-ID" sz="2800" smtClean="0">
                <a:solidFill>
                  <a:schemeClr val="tx1"/>
                </a:solidFill>
              </a:rPr>
            </a:br>
            <a:r>
              <a:rPr lang="id-ID" sz="2800" smtClean="0">
                <a:solidFill>
                  <a:schemeClr val="tx1"/>
                </a:solidFill>
              </a:rPr>
              <a:t>Regulation Authority</a:t>
            </a:r>
          </a:p>
        </p:txBody>
      </p:sp>
      <p:graphicFrame>
        <p:nvGraphicFramePr>
          <p:cNvPr id="4" name="Content Placeholder 3"/>
          <p:cNvGraphicFramePr>
            <a:graphicFrameLocks noGrp="1"/>
          </p:cNvGraphicFramePr>
          <p:nvPr>
            <p:ph idx="1"/>
          </p:nvPr>
        </p:nvGraphicFramePr>
        <p:xfrm>
          <a:off x="357158" y="2089161"/>
          <a:ext cx="3643338" cy="326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53" name="TextBox 4"/>
          <p:cNvSpPr txBox="1">
            <a:spLocks noChangeArrowheads="1"/>
          </p:cNvSpPr>
          <p:nvPr/>
        </p:nvSpPr>
        <p:spPr bwMode="auto">
          <a:xfrm>
            <a:off x="4228422" y="4027489"/>
            <a:ext cx="1429986" cy="523875"/>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d-ID" sz="1400" b="1">
                <a:solidFill>
                  <a:schemeClr val="tx1"/>
                </a:solidFill>
              </a:rPr>
              <a:t>MINISTRY OF INDUSTRY </a:t>
            </a:r>
          </a:p>
        </p:txBody>
      </p:sp>
      <p:sp>
        <p:nvSpPr>
          <p:cNvPr id="2054" name="TextBox 5"/>
          <p:cNvSpPr txBox="1">
            <a:spLocks noChangeArrowheads="1"/>
          </p:cNvSpPr>
          <p:nvPr/>
        </p:nvSpPr>
        <p:spPr bwMode="auto">
          <a:xfrm>
            <a:off x="3714156" y="2455864"/>
            <a:ext cx="2429218" cy="523875"/>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d-ID" sz="1400" b="1">
                <a:solidFill>
                  <a:schemeClr val="tx1"/>
                </a:solidFill>
              </a:rPr>
              <a:t>MINISTRY OF ENERGY AND MINERAL RESOURCES </a:t>
            </a:r>
          </a:p>
        </p:txBody>
      </p:sp>
      <p:sp>
        <p:nvSpPr>
          <p:cNvPr id="7" name="Right Brace 6"/>
          <p:cNvSpPr/>
          <p:nvPr/>
        </p:nvSpPr>
        <p:spPr>
          <a:xfrm>
            <a:off x="6642989" y="2500313"/>
            <a:ext cx="357497" cy="2786062"/>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buClr>
                <a:srgbClr val="000000"/>
              </a:buClr>
              <a:buSzPct val="100000"/>
              <a:buFont typeface="Times New Roman" pitchFamily="18" charset="0"/>
              <a:buNone/>
              <a:defRPr/>
            </a:pPr>
            <a:endParaRPr lang="id-ID" b="1" dirty="0"/>
          </a:p>
        </p:txBody>
      </p:sp>
      <p:sp>
        <p:nvSpPr>
          <p:cNvPr id="2056" name="TextBox 7"/>
          <p:cNvSpPr txBox="1">
            <a:spLocks noChangeArrowheads="1"/>
          </p:cNvSpPr>
          <p:nvPr/>
        </p:nvSpPr>
        <p:spPr bwMode="auto">
          <a:xfrm>
            <a:off x="4499476" y="1412876"/>
            <a:ext cx="3787412" cy="307975"/>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d-ID" sz="1400" b="1">
                <a:solidFill>
                  <a:schemeClr val="tx1"/>
                </a:solidFill>
              </a:rPr>
              <a:t>REGULATION AUTHORITY</a:t>
            </a:r>
          </a:p>
        </p:txBody>
      </p:sp>
      <p:grpSp>
        <p:nvGrpSpPr>
          <p:cNvPr id="2" name="Group 9"/>
          <p:cNvGrpSpPr>
            <a:grpSpLocks/>
          </p:cNvGrpSpPr>
          <p:nvPr/>
        </p:nvGrpSpPr>
        <p:grpSpPr bwMode="auto">
          <a:xfrm>
            <a:off x="5514824" y="4000500"/>
            <a:ext cx="914253" cy="914400"/>
            <a:chOff x="6858000" y="3581400"/>
            <a:chExt cx="1524000" cy="1524000"/>
          </a:xfrm>
        </p:grpSpPr>
        <p:pic>
          <p:nvPicPr>
            <p:cNvPr id="9" name="Picture 14" descr="DprindTransparan2"/>
            <p:cNvPicPr>
              <a:picLocks noChangeAspect="1" noChangeArrowheads="1"/>
            </p:cNvPicPr>
            <p:nvPr/>
          </p:nvPicPr>
          <p:blipFill>
            <a:blip r:embed="rId8" cstate="print">
              <a:clrChange>
                <a:clrFrom>
                  <a:srgbClr val="FFFFFF"/>
                </a:clrFrom>
                <a:clrTo>
                  <a:srgbClr val="FFFFFF">
                    <a:alpha val="0"/>
                  </a:srgbClr>
                </a:clrTo>
              </a:clrChange>
              <a:lum bright="100000"/>
            </a:blip>
            <a:srcRect/>
            <a:stretch>
              <a:fillRect/>
            </a:stretch>
          </p:blipFill>
          <p:spPr bwMode="auto">
            <a:xfrm>
              <a:off x="6858000" y="3581400"/>
              <a:ext cx="1524000" cy="1524000"/>
            </a:xfrm>
            <a:prstGeom prst="rect">
              <a:avLst/>
            </a:prstGeom>
            <a:solidFill>
              <a:schemeClr val="accent2">
                <a:lumMod val="40000"/>
                <a:lumOff val="60000"/>
              </a:schemeClr>
            </a:solidFill>
            <a:ln w="9525">
              <a:noFill/>
              <a:miter lim="800000"/>
              <a:headEnd/>
              <a:tailEnd/>
            </a:ln>
          </p:spPr>
        </p:pic>
        <p:pic>
          <p:nvPicPr>
            <p:cNvPr id="2069" name="Picture 13" descr="Dprind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86600" y="3810000"/>
              <a:ext cx="1119188" cy="1095375"/>
            </a:xfrm>
            <a:prstGeom prst="rect">
              <a:avLst/>
            </a:prstGeom>
            <a:noFill/>
            <a:ln w="9525">
              <a:noFill/>
              <a:miter lim="800000"/>
              <a:headEnd/>
              <a:tailEnd/>
            </a:ln>
          </p:spPr>
        </p:pic>
      </p:grpSp>
      <p:sp>
        <p:nvSpPr>
          <p:cNvPr id="2058" name="TextBox 7"/>
          <p:cNvSpPr txBox="1">
            <a:spLocks noChangeArrowheads="1"/>
          </p:cNvSpPr>
          <p:nvPr/>
        </p:nvSpPr>
        <p:spPr bwMode="auto">
          <a:xfrm>
            <a:off x="3286332" y="1928813"/>
            <a:ext cx="2857042" cy="307975"/>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d-ID" sz="1400" b="1">
                <a:solidFill>
                  <a:schemeClr val="tx1"/>
                </a:solidFill>
              </a:rPr>
              <a:t>STANDARDIZATION</a:t>
            </a:r>
          </a:p>
        </p:txBody>
      </p:sp>
      <p:sp>
        <p:nvSpPr>
          <p:cNvPr id="2059" name="TextBox 7"/>
          <p:cNvSpPr txBox="1">
            <a:spLocks noChangeArrowheads="1"/>
          </p:cNvSpPr>
          <p:nvPr/>
        </p:nvSpPr>
        <p:spPr bwMode="auto">
          <a:xfrm>
            <a:off x="6858366" y="1916114"/>
            <a:ext cx="2213841" cy="307975"/>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d-ID" sz="1400" b="1">
                <a:solidFill>
                  <a:schemeClr val="tx1"/>
                </a:solidFill>
              </a:rPr>
              <a:t>DISTRIBUTION</a:t>
            </a:r>
          </a:p>
        </p:txBody>
      </p:sp>
      <p:sp>
        <p:nvSpPr>
          <p:cNvPr id="2060" name="TextBox 5"/>
          <p:cNvSpPr txBox="1">
            <a:spLocks noChangeArrowheads="1"/>
          </p:cNvSpPr>
          <p:nvPr/>
        </p:nvSpPr>
        <p:spPr bwMode="auto">
          <a:xfrm>
            <a:off x="7072278" y="3487738"/>
            <a:ext cx="1786017" cy="584200"/>
          </a:xfrm>
          <a:prstGeom prst="rect">
            <a:avLst/>
          </a:prstGeom>
          <a:noFill/>
          <a:ln w="9525">
            <a:noFill/>
            <a:miter lim="800000"/>
            <a:headEnd/>
            <a:tailEnd/>
          </a:ln>
        </p:spPr>
        <p:txBody>
          <a:bodyPr>
            <a:spAutoFit/>
          </a:bodyPr>
          <a:lstStyle/>
          <a:p>
            <a:pPr algn="ctr">
              <a:buClr>
                <a:srgbClr val="000000"/>
              </a:buClr>
              <a:buSzPct val="100000"/>
              <a:buFont typeface="Times New Roman" pitchFamily="18" charset="0"/>
              <a:buNone/>
            </a:pPr>
            <a:r>
              <a:rPr lang="id-ID" sz="1600" b="1">
                <a:solidFill>
                  <a:schemeClr val="tx1"/>
                </a:solidFill>
              </a:rPr>
              <a:t>MINISTRY OF TRADE </a:t>
            </a:r>
          </a:p>
        </p:txBody>
      </p:sp>
      <p:sp>
        <p:nvSpPr>
          <p:cNvPr id="14" name="Right Brace 13"/>
          <p:cNvSpPr/>
          <p:nvPr/>
        </p:nvSpPr>
        <p:spPr>
          <a:xfrm>
            <a:off x="3865065" y="3725863"/>
            <a:ext cx="357497" cy="1357312"/>
          </a:xfrm>
          <a:prstGeom prst="rightBrace">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buClr>
                <a:srgbClr val="000000"/>
              </a:buClr>
              <a:buSzPct val="100000"/>
              <a:buFont typeface="Times New Roman" pitchFamily="18" charset="0"/>
              <a:buNone/>
              <a:defRPr/>
            </a:pPr>
            <a:endParaRPr lang="id-ID" b="1" dirty="0"/>
          </a:p>
        </p:txBody>
      </p:sp>
      <p:sp>
        <p:nvSpPr>
          <p:cNvPr id="2062" name="TextBox 14"/>
          <p:cNvSpPr txBox="1">
            <a:spLocks noChangeArrowheads="1"/>
          </p:cNvSpPr>
          <p:nvPr/>
        </p:nvSpPr>
        <p:spPr bwMode="auto">
          <a:xfrm>
            <a:off x="429290" y="5702300"/>
            <a:ext cx="7037376" cy="369332"/>
          </a:xfrm>
          <a:prstGeom prst="rect">
            <a:avLst/>
          </a:prstGeom>
          <a:noFill/>
          <a:ln w="9525">
            <a:noFill/>
            <a:miter lim="800000"/>
            <a:headEnd/>
            <a:tailEnd/>
          </a:ln>
        </p:spPr>
        <p:txBody>
          <a:bodyPr wrap="none">
            <a:spAutoFit/>
          </a:bodyPr>
          <a:lstStyle/>
          <a:p>
            <a:pPr>
              <a:buClr>
                <a:srgbClr val="000000"/>
              </a:buClr>
              <a:buSzPct val="100000"/>
              <a:buFont typeface="Times New Roman" pitchFamily="18" charset="0"/>
              <a:buNone/>
            </a:pPr>
            <a:r>
              <a:rPr lang="id-ID">
                <a:solidFill>
                  <a:schemeClr val="tx1"/>
                </a:solidFill>
              </a:rPr>
              <a:t>NEED INTENSIVE AND CLOSE COORDINATION AMONG THOSE MINISTRIES</a:t>
            </a:r>
          </a:p>
        </p:txBody>
      </p:sp>
      <p:sp>
        <p:nvSpPr>
          <p:cNvPr id="16" name="Up Arrow 15"/>
          <p:cNvSpPr/>
          <p:nvPr/>
        </p:nvSpPr>
        <p:spPr>
          <a:xfrm>
            <a:off x="2213842" y="4254501"/>
            <a:ext cx="643200" cy="142875"/>
          </a:xfrm>
          <a:prstGeom prst="up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anchor="ctr"/>
          <a:lstStyle/>
          <a:p>
            <a:pPr algn="ctr">
              <a:buClr>
                <a:srgbClr val="000000"/>
              </a:buClr>
              <a:buSzPct val="100000"/>
              <a:buFont typeface="Times New Roman" pitchFamily="18" charset="0"/>
              <a:buNone/>
              <a:defRPr/>
            </a:pPr>
            <a:endParaRPr lang="id-ID">
              <a:solidFill>
                <a:schemeClr val="tx1"/>
              </a:solidFill>
            </a:endParaRPr>
          </a:p>
        </p:txBody>
      </p:sp>
      <p:sp>
        <p:nvSpPr>
          <p:cNvPr id="17" name="Up Arrow 16"/>
          <p:cNvSpPr/>
          <p:nvPr/>
        </p:nvSpPr>
        <p:spPr>
          <a:xfrm>
            <a:off x="2213842" y="3214689"/>
            <a:ext cx="643200" cy="142875"/>
          </a:xfrm>
          <a:prstGeom prst="upArrow">
            <a:avLst/>
          </a:prstGeom>
          <a:solidFill>
            <a:srgbClr val="C00000"/>
          </a:solidFill>
        </p:spPr>
        <p:style>
          <a:lnRef idx="1">
            <a:schemeClr val="accent2"/>
          </a:lnRef>
          <a:fillRef idx="2">
            <a:schemeClr val="accent2"/>
          </a:fillRef>
          <a:effectRef idx="1">
            <a:schemeClr val="accent2"/>
          </a:effectRef>
          <a:fontRef idx="minor">
            <a:schemeClr val="dk1"/>
          </a:fontRef>
        </p:style>
        <p:txBody>
          <a:bodyPr anchor="ctr"/>
          <a:lstStyle/>
          <a:p>
            <a:pPr algn="ctr">
              <a:buClr>
                <a:srgbClr val="000000"/>
              </a:buClr>
              <a:buSzPct val="100000"/>
              <a:buFont typeface="Times New Roman" pitchFamily="18" charset="0"/>
              <a:buNone/>
              <a:defRPr/>
            </a:pPr>
            <a:endParaRPr lang="id-ID">
              <a:solidFill>
                <a:schemeClr val="tx1"/>
              </a:solidFill>
            </a:endParaRPr>
          </a:p>
        </p:txBody>
      </p:sp>
      <p:pic>
        <p:nvPicPr>
          <p:cNvPr id="2065" name="Picture 3" descr="Logo Depdag Asli"/>
          <p:cNvPicPr>
            <a:picLocks noChangeAspect="1" noChangeArrowheads="1"/>
          </p:cNvPicPr>
          <p:nvPr/>
        </p:nvPicPr>
        <p:blipFill>
          <a:blip r:embed="rId10" cstate="print"/>
          <a:srcRect/>
          <a:stretch>
            <a:fillRect/>
          </a:stretch>
        </p:blipFill>
        <p:spPr bwMode="auto">
          <a:xfrm>
            <a:off x="7215863" y="4071938"/>
            <a:ext cx="1476871" cy="785812"/>
          </a:xfrm>
          <a:prstGeom prst="rect">
            <a:avLst/>
          </a:prstGeom>
          <a:noFill/>
          <a:ln w="9525">
            <a:noFill/>
            <a:miter lim="800000"/>
            <a:headEnd/>
            <a:tailEnd/>
          </a:ln>
        </p:spPr>
      </p:pic>
      <p:pic>
        <p:nvPicPr>
          <p:cNvPr id="2066" name="Picture 2" descr="sni"/>
          <p:cNvPicPr>
            <a:picLocks noChangeAspect="1" noChangeArrowheads="1"/>
          </p:cNvPicPr>
          <p:nvPr/>
        </p:nvPicPr>
        <p:blipFill>
          <a:blip r:embed="rId11" cstate="print"/>
          <a:srcRect/>
          <a:stretch>
            <a:fillRect/>
          </a:stretch>
        </p:blipFill>
        <p:spPr bwMode="auto">
          <a:xfrm>
            <a:off x="357497" y="4071939"/>
            <a:ext cx="1071025" cy="534987"/>
          </a:xfrm>
          <a:prstGeom prst="rect">
            <a:avLst/>
          </a:prstGeom>
          <a:noFill/>
          <a:ln w="9525">
            <a:noFill/>
            <a:miter lim="800000"/>
            <a:headEnd/>
            <a:tailEnd/>
          </a:ln>
        </p:spPr>
      </p:pic>
      <p:graphicFrame>
        <p:nvGraphicFramePr>
          <p:cNvPr id="2050" name="Object 4"/>
          <p:cNvGraphicFramePr>
            <a:graphicFrameLocks noChangeAspect="1"/>
          </p:cNvGraphicFramePr>
          <p:nvPr/>
        </p:nvGraphicFramePr>
        <p:xfrm>
          <a:off x="285705" y="2143126"/>
          <a:ext cx="1356729" cy="1300163"/>
        </p:xfrm>
        <a:graphic>
          <a:graphicData uri="http://schemas.openxmlformats.org/presentationml/2006/ole">
            <p:oleObj spid="_x0000_s2050" name="Document" r:id="rId12" imgW="2172240" imgH="2080080" progId="Word.Document.8">
              <p:embed/>
            </p:oleObj>
          </a:graphicData>
        </a:graphic>
      </p:graphicFrame>
      <p:pic>
        <p:nvPicPr>
          <p:cNvPr id="2067" name="Picture 20" descr="esdm1.gif"/>
          <p:cNvPicPr>
            <a:picLocks noChangeAspect="1"/>
          </p:cNvPicPr>
          <p:nvPr/>
        </p:nvPicPr>
        <p:blipFill>
          <a:blip r:embed="rId13" cstate="print"/>
          <a:srcRect/>
          <a:stretch>
            <a:fillRect/>
          </a:stretch>
        </p:blipFill>
        <p:spPr bwMode="auto">
          <a:xfrm>
            <a:off x="5715550" y="2643189"/>
            <a:ext cx="972859" cy="981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4980" y="549275"/>
            <a:ext cx="8229746" cy="419100"/>
          </a:xfrm>
        </p:spPr>
        <p:txBody>
          <a:bodyPr>
            <a:normAutofit fontScale="90000"/>
          </a:bodyPr>
          <a:lstStyle/>
          <a:p>
            <a:pPr>
              <a:defRPr/>
            </a:pPr>
            <a:r>
              <a:rPr lang="en-US" sz="3200" dirty="0" smtClean="0"/>
              <a:t>LS Pro &amp; Testing Lab</a:t>
            </a:r>
            <a:r>
              <a:rPr lang="id-ID" sz="3200" dirty="0" smtClean="0"/>
              <a:t>oratory</a:t>
            </a:r>
            <a:endParaRPr lang="en-US" sz="3200" dirty="0"/>
          </a:p>
        </p:txBody>
      </p:sp>
      <p:graphicFrame>
        <p:nvGraphicFramePr>
          <p:cNvPr id="4" name="Diagram 3"/>
          <p:cNvGraphicFramePr/>
          <p:nvPr/>
        </p:nvGraphicFramePr>
        <p:xfrm>
          <a:off x="1524001" y="1397000"/>
          <a:ext cx="6096000" cy="4480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704738" y="5943600"/>
            <a:ext cx="4571267" cy="420688"/>
          </a:xfrm>
          <a:prstGeom prst="rect">
            <a:avLst/>
          </a:prstGeom>
        </p:spPr>
        <p:style>
          <a:lnRef idx="0">
            <a:scrgbClr r="0" g="0" b="0"/>
          </a:lnRef>
          <a:fillRef idx="0">
            <a:scrgbClr r="0" g="0" b="0"/>
          </a:fillRef>
          <a:effectRef idx="0">
            <a:scrgbClr r="0" g="0" b="0"/>
          </a:effectRef>
          <a:fontRef idx="minor">
            <a:schemeClr val="lt1"/>
          </a:fontRef>
        </p:style>
        <p:txBody>
          <a:bodyPr lIns="227584" tIns="130048" rIns="227584" bIns="130048" spcCol="1270" anchor="ctr"/>
          <a:lstStyle/>
          <a:p>
            <a:pPr defTabSz="1422400">
              <a:lnSpc>
                <a:spcPct val="90000"/>
              </a:lnSpc>
              <a:spcAft>
                <a:spcPct val="35000"/>
              </a:spcAft>
              <a:buClr>
                <a:srgbClr val="000000"/>
              </a:buClr>
              <a:buSzPct val="100000"/>
              <a:buFont typeface="Times New Roman" pitchFamily="18" charset="0"/>
              <a:buNone/>
              <a:defRPr/>
            </a:pPr>
            <a:r>
              <a:rPr lang="en-US" sz="2000" dirty="0">
                <a:solidFill>
                  <a:schemeClr val="tx2">
                    <a:lumMod val="95000"/>
                    <a:lumOff val="5000"/>
                  </a:schemeClr>
                </a:solidFill>
              </a:rPr>
              <a:t>LS </a:t>
            </a:r>
            <a:r>
              <a:rPr lang="id-ID" sz="2000" dirty="0">
                <a:solidFill>
                  <a:schemeClr val="tx2">
                    <a:lumMod val="95000"/>
                    <a:lumOff val="5000"/>
                  </a:schemeClr>
                </a:solidFill>
              </a:rPr>
              <a:t>P</a:t>
            </a:r>
            <a:r>
              <a:rPr lang="en-US" sz="2000" dirty="0" err="1">
                <a:solidFill>
                  <a:schemeClr val="tx2">
                    <a:lumMod val="95000"/>
                    <a:lumOff val="5000"/>
                  </a:schemeClr>
                </a:solidFill>
              </a:rPr>
              <a:t>ro</a:t>
            </a:r>
            <a:r>
              <a:rPr lang="id-ID" sz="2000" dirty="0">
                <a:solidFill>
                  <a:schemeClr val="tx2">
                    <a:lumMod val="95000"/>
                    <a:lumOff val="5000"/>
                  </a:schemeClr>
                </a:solidFill>
              </a:rPr>
              <a:t> : Labeling  Certification Body  </a:t>
            </a:r>
            <a:endParaRPr lang="en-US" sz="2000" dirty="0">
              <a:solidFill>
                <a:schemeClr val="tx2">
                  <a:lumMod val="95000"/>
                  <a:lumOff val="5000"/>
                </a:schemeClr>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127" y="228600"/>
            <a:ext cx="8229747" cy="463550"/>
          </a:xfrm>
        </p:spPr>
        <p:txBody>
          <a:bodyPr>
            <a:normAutofit/>
          </a:bodyPr>
          <a:lstStyle/>
          <a:p>
            <a:r>
              <a:rPr lang="en-US" sz="2400" smtClean="0">
                <a:solidFill>
                  <a:schemeClr val="tx1"/>
                </a:solidFill>
              </a:rPr>
              <a:t>LS Pro &amp; Testing Laboratory on ESL Program</a:t>
            </a:r>
            <a:r>
              <a:rPr lang="id-ID" sz="2400" smtClean="0">
                <a:solidFill>
                  <a:schemeClr val="tx1"/>
                </a:solidFill>
              </a:rPr>
              <a:t> </a:t>
            </a:r>
            <a:endParaRPr lang="en-US" sz="2400" smtClean="0">
              <a:solidFill>
                <a:schemeClr val="tx1"/>
              </a:solidFill>
            </a:endParaRPr>
          </a:p>
        </p:txBody>
      </p:sp>
      <p:sp>
        <p:nvSpPr>
          <p:cNvPr id="21507" name="Rectangle 2"/>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pPr>
              <a:buClr>
                <a:srgbClr val="000000"/>
              </a:buClr>
              <a:buSzPct val="100000"/>
              <a:buFont typeface="Times New Roman" pitchFamily="18" charset="0"/>
              <a:buNone/>
            </a:pPr>
            <a:endParaRPr lang="en-US"/>
          </a:p>
        </p:txBody>
      </p:sp>
      <p:grpSp>
        <p:nvGrpSpPr>
          <p:cNvPr id="2" name="Group 78"/>
          <p:cNvGrpSpPr>
            <a:grpSpLocks/>
          </p:cNvGrpSpPr>
          <p:nvPr/>
        </p:nvGrpSpPr>
        <p:grpSpPr bwMode="auto">
          <a:xfrm>
            <a:off x="260797" y="990600"/>
            <a:ext cx="8303004" cy="4902200"/>
            <a:chOff x="280777" y="1346504"/>
            <a:chExt cx="8302795" cy="4901896"/>
          </a:xfrm>
        </p:grpSpPr>
        <p:sp>
          <p:nvSpPr>
            <p:cNvPr id="44" name="Freeform 43"/>
            <p:cNvSpPr/>
            <p:nvPr/>
          </p:nvSpPr>
          <p:spPr>
            <a:xfrm>
              <a:off x="384800" y="1457622"/>
              <a:ext cx="2037972" cy="509556"/>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3968" tIns="33968" rIns="33968" bIns="33968" spcCol="1270" anchor="ctr"/>
            <a:lstStyle/>
            <a:p>
              <a:pPr algn="ctr" defTabSz="666750">
                <a:lnSpc>
                  <a:spcPct val="90000"/>
                </a:lnSpc>
                <a:spcAft>
                  <a:spcPct val="35000"/>
                </a:spcAft>
                <a:buClr>
                  <a:srgbClr val="000000"/>
                </a:buClr>
                <a:buSzPct val="100000"/>
                <a:buFont typeface="Times New Roman" pitchFamily="18" charset="0"/>
                <a:buNone/>
                <a:defRPr/>
              </a:pPr>
              <a:r>
                <a:rPr lang="en-US" sz="1600" b="1" dirty="0">
                  <a:solidFill>
                    <a:schemeClr val="tx1"/>
                  </a:solidFill>
                </a:rPr>
                <a:t>Producer/Importer</a:t>
              </a:r>
            </a:p>
          </p:txBody>
        </p:sp>
        <p:sp>
          <p:nvSpPr>
            <p:cNvPr id="46" name="Freeform 45"/>
            <p:cNvSpPr/>
            <p:nvPr/>
          </p:nvSpPr>
          <p:spPr>
            <a:xfrm>
              <a:off x="384800" y="2144967"/>
              <a:ext cx="2037972" cy="509555"/>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a:solidFill>
              <a:schemeClr val="bg2">
                <a:lumMod val="9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Application</a:t>
              </a:r>
            </a:p>
          </p:txBody>
        </p:sp>
        <p:sp>
          <p:nvSpPr>
            <p:cNvPr id="49" name="Freeform 48"/>
            <p:cNvSpPr/>
            <p:nvPr/>
          </p:nvSpPr>
          <p:spPr>
            <a:xfrm>
              <a:off x="2690888" y="1449686"/>
              <a:ext cx="2037972" cy="509555"/>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3968" tIns="33968" rIns="33968" bIns="33968" spcCol="1270" anchor="ctr"/>
            <a:lstStyle/>
            <a:p>
              <a:pPr algn="ctr" defTabSz="666750">
                <a:lnSpc>
                  <a:spcPct val="90000"/>
                </a:lnSpc>
                <a:spcAft>
                  <a:spcPct val="35000"/>
                </a:spcAft>
                <a:buClr>
                  <a:srgbClr val="000000"/>
                </a:buClr>
                <a:buSzPct val="100000"/>
                <a:buFont typeface="Times New Roman" pitchFamily="18" charset="0"/>
                <a:buNone/>
                <a:defRPr/>
              </a:pPr>
              <a:r>
                <a:rPr lang="en-US" sz="1600" b="1" dirty="0">
                  <a:solidFill>
                    <a:schemeClr val="tx1"/>
                  </a:solidFill>
                </a:rPr>
                <a:t>Accredited LS-Pro</a:t>
              </a:r>
            </a:p>
          </p:txBody>
        </p:sp>
        <p:sp>
          <p:nvSpPr>
            <p:cNvPr id="51" name="Freeform 50"/>
            <p:cNvSpPr/>
            <p:nvPr/>
          </p:nvSpPr>
          <p:spPr>
            <a:xfrm>
              <a:off x="2707004" y="2144967"/>
              <a:ext cx="2037972" cy="509555"/>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Contract</a:t>
              </a:r>
            </a:p>
          </p:txBody>
        </p:sp>
        <p:sp>
          <p:nvSpPr>
            <p:cNvPr id="52" name="Freeform 51"/>
            <p:cNvSpPr/>
            <p:nvPr/>
          </p:nvSpPr>
          <p:spPr>
            <a:xfrm>
              <a:off x="5013092" y="1449686"/>
              <a:ext cx="2037972" cy="509555"/>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3968" tIns="33968" rIns="33968" bIns="33968" spcCol="1270" anchor="ctr"/>
            <a:lstStyle/>
            <a:p>
              <a:pPr algn="ctr" defTabSz="666750">
                <a:lnSpc>
                  <a:spcPct val="90000"/>
                </a:lnSpc>
                <a:spcAft>
                  <a:spcPct val="35000"/>
                </a:spcAft>
                <a:buClr>
                  <a:srgbClr val="000000"/>
                </a:buClr>
                <a:buSzPct val="100000"/>
                <a:buFont typeface="Times New Roman" pitchFamily="18" charset="0"/>
                <a:buNone/>
                <a:defRPr/>
              </a:pPr>
              <a:r>
                <a:rPr lang="en-US" sz="1600" b="1" dirty="0">
                  <a:solidFill>
                    <a:schemeClr val="tx1"/>
                  </a:solidFill>
                </a:rPr>
                <a:t>Accredited Testing Laboratory</a:t>
              </a:r>
            </a:p>
          </p:txBody>
        </p:sp>
        <p:sp>
          <p:nvSpPr>
            <p:cNvPr id="56" name="Freeform 55"/>
            <p:cNvSpPr/>
            <p:nvPr/>
          </p:nvSpPr>
          <p:spPr>
            <a:xfrm>
              <a:off x="5562509" y="3156142"/>
              <a:ext cx="1488555" cy="774652"/>
            </a:xfrm>
            <a:custGeom>
              <a:avLst/>
              <a:gdLst>
                <a:gd name="connsiteX0" fmla="*/ 0 w 1881107"/>
                <a:gd name="connsiteY0" fmla="*/ 50933 h 509327"/>
                <a:gd name="connsiteX1" fmla="*/ 50933 w 1881107"/>
                <a:gd name="connsiteY1" fmla="*/ 0 h 509327"/>
                <a:gd name="connsiteX2" fmla="*/ 1830174 w 1881107"/>
                <a:gd name="connsiteY2" fmla="*/ 0 h 509327"/>
                <a:gd name="connsiteX3" fmla="*/ 1881107 w 1881107"/>
                <a:gd name="connsiteY3" fmla="*/ 50933 h 509327"/>
                <a:gd name="connsiteX4" fmla="*/ 1881107 w 1881107"/>
                <a:gd name="connsiteY4" fmla="*/ 458394 h 509327"/>
                <a:gd name="connsiteX5" fmla="*/ 1830174 w 1881107"/>
                <a:gd name="connsiteY5" fmla="*/ 509327 h 509327"/>
                <a:gd name="connsiteX6" fmla="*/ 50933 w 1881107"/>
                <a:gd name="connsiteY6" fmla="*/ 509327 h 509327"/>
                <a:gd name="connsiteX7" fmla="*/ 0 w 1881107"/>
                <a:gd name="connsiteY7" fmla="*/ 458394 h 509327"/>
                <a:gd name="connsiteX8" fmla="*/ 0 w 1881107"/>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107" h="509327">
                  <a:moveTo>
                    <a:pt x="0" y="50933"/>
                  </a:moveTo>
                  <a:cubicBezTo>
                    <a:pt x="0" y="22803"/>
                    <a:pt x="22803" y="0"/>
                    <a:pt x="50933" y="0"/>
                  </a:cubicBezTo>
                  <a:lnTo>
                    <a:pt x="1830174" y="0"/>
                  </a:lnTo>
                  <a:cubicBezTo>
                    <a:pt x="1858304" y="0"/>
                    <a:pt x="1881107" y="22803"/>
                    <a:pt x="1881107" y="50933"/>
                  </a:cubicBezTo>
                  <a:lnTo>
                    <a:pt x="1881107" y="458394"/>
                  </a:lnTo>
                  <a:cubicBezTo>
                    <a:pt x="1881107" y="486524"/>
                    <a:pt x="1858304" y="509327"/>
                    <a:pt x="1830174" y="509327"/>
                  </a:cubicBezTo>
                  <a:lnTo>
                    <a:pt x="50933" y="509327"/>
                  </a:lnTo>
                  <a:cubicBezTo>
                    <a:pt x="22803" y="509327"/>
                    <a:pt x="0" y="486524"/>
                    <a:pt x="0" y="458394"/>
                  </a:cubicBezTo>
                  <a:lnTo>
                    <a:pt x="0" y="50933"/>
                  </a:lnTo>
                  <a:close/>
                </a:path>
              </a:pathLst>
            </a:custGeom>
            <a:solidFill>
              <a:srgbClr val="FFFF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Perform </a:t>
              </a:r>
            </a:p>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Testing</a:t>
              </a:r>
            </a:p>
          </p:txBody>
        </p:sp>
        <p:sp>
          <p:nvSpPr>
            <p:cNvPr id="57" name="Freeform 56"/>
            <p:cNvSpPr/>
            <p:nvPr/>
          </p:nvSpPr>
          <p:spPr>
            <a:xfrm>
              <a:off x="7335296" y="1346504"/>
              <a:ext cx="1216044" cy="830212"/>
            </a:xfrm>
            <a:custGeom>
              <a:avLst/>
              <a:gdLst>
                <a:gd name="connsiteX0" fmla="*/ 0 w 1215539"/>
                <a:gd name="connsiteY0" fmla="*/ 50933 h 509327"/>
                <a:gd name="connsiteX1" fmla="*/ 50933 w 1215539"/>
                <a:gd name="connsiteY1" fmla="*/ 0 h 509327"/>
                <a:gd name="connsiteX2" fmla="*/ 1164606 w 1215539"/>
                <a:gd name="connsiteY2" fmla="*/ 0 h 509327"/>
                <a:gd name="connsiteX3" fmla="*/ 1215539 w 1215539"/>
                <a:gd name="connsiteY3" fmla="*/ 50933 h 509327"/>
                <a:gd name="connsiteX4" fmla="*/ 1215539 w 1215539"/>
                <a:gd name="connsiteY4" fmla="*/ 458394 h 509327"/>
                <a:gd name="connsiteX5" fmla="*/ 1164606 w 1215539"/>
                <a:gd name="connsiteY5" fmla="*/ 509327 h 509327"/>
                <a:gd name="connsiteX6" fmla="*/ 50933 w 1215539"/>
                <a:gd name="connsiteY6" fmla="*/ 509327 h 509327"/>
                <a:gd name="connsiteX7" fmla="*/ 0 w 1215539"/>
                <a:gd name="connsiteY7" fmla="*/ 458394 h 509327"/>
                <a:gd name="connsiteX8" fmla="*/ 0 w 1215539"/>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539" h="509327">
                  <a:moveTo>
                    <a:pt x="0" y="50933"/>
                  </a:moveTo>
                  <a:cubicBezTo>
                    <a:pt x="0" y="22803"/>
                    <a:pt x="22803" y="0"/>
                    <a:pt x="50933" y="0"/>
                  </a:cubicBezTo>
                  <a:lnTo>
                    <a:pt x="1164606" y="0"/>
                  </a:lnTo>
                  <a:cubicBezTo>
                    <a:pt x="1192736" y="0"/>
                    <a:pt x="1215539" y="22803"/>
                    <a:pt x="1215539" y="50933"/>
                  </a:cubicBezTo>
                  <a:lnTo>
                    <a:pt x="1215539" y="458394"/>
                  </a:lnTo>
                  <a:cubicBezTo>
                    <a:pt x="1215539" y="486524"/>
                    <a:pt x="1192736" y="509327"/>
                    <a:pt x="1164606" y="509327"/>
                  </a:cubicBezTo>
                  <a:lnTo>
                    <a:pt x="50933" y="509327"/>
                  </a:lnTo>
                  <a:cubicBezTo>
                    <a:pt x="22803" y="509327"/>
                    <a:pt x="0" y="486524"/>
                    <a:pt x="0" y="458394"/>
                  </a:cubicBezTo>
                  <a:lnTo>
                    <a:pt x="0" y="5093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3968" tIns="33968" rIns="33968" bIns="33968" spcCol="1270" anchor="ctr"/>
            <a:lstStyle/>
            <a:p>
              <a:pPr algn="ctr" defTabSz="666750">
                <a:lnSpc>
                  <a:spcPct val="90000"/>
                </a:lnSpc>
                <a:spcAft>
                  <a:spcPct val="35000"/>
                </a:spcAft>
                <a:buClr>
                  <a:srgbClr val="000000"/>
                </a:buClr>
                <a:buSzPct val="100000"/>
                <a:buFont typeface="Times New Roman" pitchFamily="18" charset="0"/>
                <a:buNone/>
                <a:defRPr/>
              </a:pPr>
              <a:r>
                <a:rPr lang="en-US" sz="1200" b="1" dirty="0">
                  <a:solidFill>
                    <a:schemeClr val="tx1"/>
                  </a:solidFill>
                </a:rPr>
                <a:t>Proposed</a:t>
              </a:r>
            </a:p>
            <a:p>
              <a:pPr algn="ctr" defTabSz="666750">
                <a:lnSpc>
                  <a:spcPct val="90000"/>
                </a:lnSpc>
                <a:spcAft>
                  <a:spcPct val="35000"/>
                </a:spcAft>
                <a:buClr>
                  <a:srgbClr val="000000"/>
                </a:buClr>
                <a:buSzPct val="100000"/>
                <a:buFont typeface="Times New Roman" pitchFamily="18" charset="0"/>
                <a:buNone/>
                <a:defRPr/>
              </a:pPr>
              <a:r>
                <a:rPr lang="en-US" sz="1200" b="1" dirty="0">
                  <a:solidFill>
                    <a:schemeClr val="tx1"/>
                  </a:solidFill>
                </a:rPr>
                <a:t>Processing Time</a:t>
              </a:r>
            </a:p>
            <a:p>
              <a:pPr algn="ctr" defTabSz="666750">
                <a:lnSpc>
                  <a:spcPct val="90000"/>
                </a:lnSpc>
                <a:spcAft>
                  <a:spcPct val="35000"/>
                </a:spcAft>
                <a:buClr>
                  <a:srgbClr val="000000"/>
                </a:buClr>
                <a:buSzPct val="100000"/>
                <a:buFont typeface="Times New Roman" pitchFamily="18" charset="0"/>
                <a:buNone/>
                <a:defRPr/>
              </a:pPr>
              <a:r>
                <a:rPr lang="en-US" sz="1200" b="1" dirty="0">
                  <a:solidFill>
                    <a:schemeClr val="tx1"/>
                  </a:solidFill>
                </a:rPr>
                <a:t>(Depend on Product)</a:t>
              </a:r>
            </a:p>
          </p:txBody>
        </p:sp>
        <p:sp>
          <p:nvSpPr>
            <p:cNvPr id="59" name="Freeform 58"/>
            <p:cNvSpPr/>
            <p:nvPr/>
          </p:nvSpPr>
          <p:spPr>
            <a:xfrm>
              <a:off x="7352877" y="2176716"/>
              <a:ext cx="1216044" cy="509555"/>
            </a:xfrm>
            <a:custGeom>
              <a:avLst/>
              <a:gdLst>
                <a:gd name="connsiteX0" fmla="*/ 0 w 1215539"/>
                <a:gd name="connsiteY0" fmla="*/ 50933 h 509327"/>
                <a:gd name="connsiteX1" fmla="*/ 50933 w 1215539"/>
                <a:gd name="connsiteY1" fmla="*/ 0 h 509327"/>
                <a:gd name="connsiteX2" fmla="*/ 1164606 w 1215539"/>
                <a:gd name="connsiteY2" fmla="*/ 0 h 509327"/>
                <a:gd name="connsiteX3" fmla="*/ 1215539 w 1215539"/>
                <a:gd name="connsiteY3" fmla="*/ 50933 h 509327"/>
                <a:gd name="connsiteX4" fmla="*/ 1215539 w 1215539"/>
                <a:gd name="connsiteY4" fmla="*/ 458394 h 509327"/>
                <a:gd name="connsiteX5" fmla="*/ 1164606 w 1215539"/>
                <a:gd name="connsiteY5" fmla="*/ 509327 h 509327"/>
                <a:gd name="connsiteX6" fmla="*/ 50933 w 1215539"/>
                <a:gd name="connsiteY6" fmla="*/ 509327 h 509327"/>
                <a:gd name="connsiteX7" fmla="*/ 0 w 1215539"/>
                <a:gd name="connsiteY7" fmla="*/ 458394 h 509327"/>
                <a:gd name="connsiteX8" fmla="*/ 0 w 1215539"/>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539" h="509327">
                  <a:moveTo>
                    <a:pt x="0" y="50933"/>
                  </a:moveTo>
                  <a:cubicBezTo>
                    <a:pt x="0" y="22803"/>
                    <a:pt x="22803" y="0"/>
                    <a:pt x="50933" y="0"/>
                  </a:cubicBezTo>
                  <a:lnTo>
                    <a:pt x="1164606" y="0"/>
                  </a:lnTo>
                  <a:cubicBezTo>
                    <a:pt x="1192736" y="0"/>
                    <a:pt x="1215539" y="22803"/>
                    <a:pt x="1215539" y="50933"/>
                  </a:cubicBezTo>
                  <a:lnTo>
                    <a:pt x="1215539" y="458394"/>
                  </a:lnTo>
                  <a:cubicBezTo>
                    <a:pt x="1215539" y="486524"/>
                    <a:pt x="1192736" y="509327"/>
                    <a:pt x="1164606" y="509327"/>
                  </a:cubicBezTo>
                  <a:lnTo>
                    <a:pt x="50933" y="509327"/>
                  </a:lnTo>
                  <a:cubicBezTo>
                    <a:pt x="22803" y="509327"/>
                    <a:pt x="0" y="486524"/>
                    <a:pt x="0" y="458394"/>
                  </a:cubicBezTo>
                  <a:lnTo>
                    <a:pt x="0" y="50933"/>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1600" dirty="0">
                  <a:solidFill>
                    <a:schemeClr val="tx1"/>
                  </a:solidFill>
                </a:rPr>
                <a:t>2 days</a:t>
              </a:r>
            </a:p>
          </p:txBody>
        </p:sp>
        <p:sp>
          <p:nvSpPr>
            <p:cNvPr id="61" name="Freeform 60"/>
            <p:cNvSpPr/>
            <p:nvPr/>
          </p:nvSpPr>
          <p:spPr>
            <a:xfrm>
              <a:off x="7352877" y="3319645"/>
              <a:ext cx="1216044" cy="509555"/>
            </a:xfrm>
            <a:custGeom>
              <a:avLst/>
              <a:gdLst>
                <a:gd name="connsiteX0" fmla="*/ 0 w 1215539"/>
                <a:gd name="connsiteY0" fmla="*/ 50933 h 509327"/>
                <a:gd name="connsiteX1" fmla="*/ 50933 w 1215539"/>
                <a:gd name="connsiteY1" fmla="*/ 0 h 509327"/>
                <a:gd name="connsiteX2" fmla="*/ 1164606 w 1215539"/>
                <a:gd name="connsiteY2" fmla="*/ 0 h 509327"/>
                <a:gd name="connsiteX3" fmla="*/ 1215539 w 1215539"/>
                <a:gd name="connsiteY3" fmla="*/ 50933 h 509327"/>
                <a:gd name="connsiteX4" fmla="*/ 1215539 w 1215539"/>
                <a:gd name="connsiteY4" fmla="*/ 458394 h 509327"/>
                <a:gd name="connsiteX5" fmla="*/ 1164606 w 1215539"/>
                <a:gd name="connsiteY5" fmla="*/ 509327 h 509327"/>
                <a:gd name="connsiteX6" fmla="*/ 50933 w 1215539"/>
                <a:gd name="connsiteY6" fmla="*/ 509327 h 509327"/>
                <a:gd name="connsiteX7" fmla="*/ 0 w 1215539"/>
                <a:gd name="connsiteY7" fmla="*/ 458394 h 509327"/>
                <a:gd name="connsiteX8" fmla="*/ 0 w 1215539"/>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539" h="509327">
                  <a:moveTo>
                    <a:pt x="0" y="50933"/>
                  </a:moveTo>
                  <a:cubicBezTo>
                    <a:pt x="0" y="22803"/>
                    <a:pt x="22803" y="0"/>
                    <a:pt x="50933" y="0"/>
                  </a:cubicBezTo>
                  <a:lnTo>
                    <a:pt x="1164606" y="0"/>
                  </a:lnTo>
                  <a:cubicBezTo>
                    <a:pt x="1192736" y="0"/>
                    <a:pt x="1215539" y="22803"/>
                    <a:pt x="1215539" y="50933"/>
                  </a:cubicBezTo>
                  <a:lnTo>
                    <a:pt x="1215539" y="458394"/>
                  </a:lnTo>
                  <a:cubicBezTo>
                    <a:pt x="1215539" y="486524"/>
                    <a:pt x="1192736" y="509327"/>
                    <a:pt x="1164606" y="509327"/>
                  </a:cubicBezTo>
                  <a:lnTo>
                    <a:pt x="50933" y="509327"/>
                  </a:lnTo>
                  <a:cubicBezTo>
                    <a:pt x="22803" y="509327"/>
                    <a:pt x="0" y="486524"/>
                    <a:pt x="0" y="458394"/>
                  </a:cubicBezTo>
                  <a:lnTo>
                    <a:pt x="0" y="50933"/>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1600" dirty="0">
                  <a:solidFill>
                    <a:schemeClr val="tx1"/>
                  </a:solidFill>
                </a:rPr>
                <a:t>14-30 days</a:t>
              </a:r>
            </a:p>
          </p:txBody>
        </p:sp>
        <p:sp>
          <p:nvSpPr>
            <p:cNvPr id="8" name="Flowchart: Decision 7"/>
            <p:cNvSpPr/>
            <p:nvPr/>
          </p:nvSpPr>
          <p:spPr>
            <a:xfrm>
              <a:off x="2667446" y="2972003"/>
              <a:ext cx="2323669" cy="1142929"/>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r>
                <a:rPr lang="en-US" sz="1200" dirty="0">
                  <a:solidFill>
                    <a:schemeClr val="tx1"/>
                  </a:solidFill>
                </a:rPr>
                <a:t>Had Product tested by Accredited Lab  </a:t>
              </a:r>
            </a:p>
          </p:txBody>
        </p:sp>
        <p:sp>
          <p:nvSpPr>
            <p:cNvPr id="9" name="Down Arrow 8"/>
            <p:cNvSpPr/>
            <p:nvPr/>
          </p:nvSpPr>
          <p:spPr>
            <a:xfrm>
              <a:off x="3543584" y="2667222"/>
              <a:ext cx="571394" cy="304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10" name="Flowchart: Decision 9"/>
            <p:cNvSpPr/>
            <p:nvPr/>
          </p:nvSpPr>
          <p:spPr>
            <a:xfrm>
              <a:off x="2667446" y="4456224"/>
              <a:ext cx="2323669" cy="814336"/>
            </a:xfrm>
            <a:prstGeom prst="flowChartDecision">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r>
                <a:rPr lang="en-US" sz="1200" dirty="0">
                  <a:solidFill>
                    <a:schemeClr val="tx1"/>
                  </a:solidFill>
                </a:rPr>
                <a:t>Testing Result Verification </a:t>
              </a:r>
            </a:p>
          </p:txBody>
        </p:sp>
        <p:sp>
          <p:nvSpPr>
            <p:cNvPr id="62" name="Freeform 61"/>
            <p:cNvSpPr/>
            <p:nvPr/>
          </p:nvSpPr>
          <p:spPr>
            <a:xfrm>
              <a:off x="2745097" y="5599153"/>
              <a:ext cx="2246018" cy="649247"/>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Issue Product certification</a:t>
              </a:r>
            </a:p>
          </p:txBody>
        </p:sp>
        <p:sp>
          <p:nvSpPr>
            <p:cNvPr id="63" name="Freeform 62"/>
            <p:cNvSpPr/>
            <p:nvPr/>
          </p:nvSpPr>
          <p:spPr>
            <a:xfrm>
              <a:off x="280777" y="5599153"/>
              <a:ext cx="2141995" cy="649247"/>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a:solidFill>
              <a:schemeClr val="bg2">
                <a:lumMod val="9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Product Certificate</a:t>
              </a:r>
            </a:p>
          </p:txBody>
        </p:sp>
        <p:sp>
          <p:nvSpPr>
            <p:cNvPr id="64" name="Freeform 63"/>
            <p:cNvSpPr/>
            <p:nvPr/>
          </p:nvSpPr>
          <p:spPr>
            <a:xfrm>
              <a:off x="5562509" y="4505433"/>
              <a:ext cx="1488555" cy="774652"/>
            </a:xfrm>
            <a:custGeom>
              <a:avLst/>
              <a:gdLst>
                <a:gd name="connsiteX0" fmla="*/ 0 w 1881107"/>
                <a:gd name="connsiteY0" fmla="*/ 50933 h 509327"/>
                <a:gd name="connsiteX1" fmla="*/ 50933 w 1881107"/>
                <a:gd name="connsiteY1" fmla="*/ 0 h 509327"/>
                <a:gd name="connsiteX2" fmla="*/ 1830174 w 1881107"/>
                <a:gd name="connsiteY2" fmla="*/ 0 h 509327"/>
                <a:gd name="connsiteX3" fmla="*/ 1881107 w 1881107"/>
                <a:gd name="connsiteY3" fmla="*/ 50933 h 509327"/>
                <a:gd name="connsiteX4" fmla="*/ 1881107 w 1881107"/>
                <a:gd name="connsiteY4" fmla="*/ 458394 h 509327"/>
                <a:gd name="connsiteX5" fmla="*/ 1830174 w 1881107"/>
                <a:gd name="connsiteY5" fmla="*/ 509327 h 509327"/>
                <a:gd name="connsiteX6" fmla="*/ 50933 w 1881107"/>
                <a:gd name="connsiteY6" fmla="*/ 509327 h 509327"/>
                <a:gd name="connsiteX7" fmla="*/ 0 w 1881107"/>
                <a:gd name="connsiteY7" fmla="*/ 458394 h 509327"/>
                <a:gd name="connsiteX8" fmla="*/ 0 w 1881107"/>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107" h="509327">
                  <a:moveTo>
                    <a:pt x="0" y="50933"/>
                  </a:moveTo>
                  <a:cubicBezTo>
                    <a:pt x="0" y="22803"/>
                    <a:pt x="22803" y="0"/>
                    <a:pt x="50933" y="0"/>
                  </a:cubicBezTo>
                  <a:lnTo>
                    <a:pt x="1830174" y="0"/>
                  </a:lnTo>
                  <a:cubicBezTo>
                    <a:pt x="1858304" y="0"/>
                    <a:pt x="1881107" y="22803"/>
                    <a:pt x="1881107" y="50933"/>
                  </a:cubicBezTo>
                  <a:lnTo>
                    <a:pt x="1881107" y="458394"/>
                  </a:lnTo>
                  <a:cubicBezTo>
                    <a:pt x="1881107" y="486524"/>
                    <a:pt x="1858304" y="509327"/>
                    <a:pt x="1830174" y="509327"/>
                  </a:cubicBezTo>
                  <a:lnTo>
                    <a:pt x="50933" y="509327"/>
                  </a:lnTo>
                  <a:cubicBezTo>
                    <a:pt x="22803" y="509327"/>
                    <a:pt x="0" y="486524"/>
                    <a:pt x="0" y="458394"/>
                  </a:cubicBezTo>
                  <a:lnTo>
                    <a:pt x="0" y="50933"/>
                  </a:lnTo>
                  <a:close/>
                </a:path>
              </a:pathLst>
            </a:custGeom>
            <a:solidFill>
              <a:srgbClr val="FFFF00">
                <a:alpha val="90000"/>
              </a:srgb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Testing Result</a:t>
              </a:r>
            </a:p>
          </p:txBody>
        </p:sp>
        <p:sp>
          <p:nvSpPr>
            <p:cNvPr id="66" name="Down Arrow 65"/>
            <p:cNvSpPr/>
            <p:nvPr/>
          </p:nvSpPr>
          <p:spPr>
            <a:xfrm>
              <a:off x="6021089" y="3962542"/>
              <a:ext cx="571394" cy="493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67" name="Rectangle 66"/>
            <p:cNvSpPr/>
            <p:nvPr/>
          </p:nvSpPr>
          <p:spPr>
            <a:xfrm>
              <a:off x="4639488" y="3056136"/>
              <a:ext cx="747208" cy="28573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buClr>
                  <a:srgbClr val="000000"/>
                </a:buClr>
                <a:buSzPct val="100000"/>
                <a:buFont typeface="Times New Roman" pitchFamily="18" charset="0"/>
                <a:buNone/>
                <a:defRPr/>
              </a:pPr>
              <a:r>
                <a:rPr lang="en-US" dirty="0">
                  <a:solidFill>
                    <a:schemeClr val="tx1"/>
                  </a:solidFill>
                </a:rPr>
                <a:t>No</a:t>
              </a:r>
            </a:p>
          </p:txBody>
        </p:sp>
        <p:sp>
          <p:nvSpPr>
            <p:cNvPr id="68" name="Rectangle 67"/>
            <p:cNvSpPr/>
            <p:nvPr/>
          </p:nvSpPr>
          <p:spPr>
            <a:xfrm>
              <a:off x="2979515" y="4135569"/>
              <a:ext cx="747208" cy="28573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buClr>
                  <a:srgbClr val="000000"/>
                </a:buClr>
                <a:buSzPct val="100000"/>
                <a:buFont typeface="Times New Roman" pitchFamily="18" charset="0"/>
                <a:buNone/>
                <a:defRPr/>
              </a:pPr>
              <a:r>
                <a:rPr lang="en-US" dirty="0">
                  <a:solidFill>
                    <a:schemeClr val="tx1"/>
                  </a:solidFill>
                </a:rPr>
                <a:t>Yes</a:t>
              </a:r>
            </a:p>
          </p:txBody>
        </p:sp>
        <p:sp>
          <p:nvSpPr>
            <p:cNvPr id="69" name="Rectangle 68"/>
            <p:cNvSpPr/>
            <p:nvPr/>
          </p:nvSpPr>
          <p:spPr>
            <a:xfrm>
              <a:off x="2979515" y="5270561"/>
              <a:ext cx="747208" cy="28573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buClr>
                  <a:srgbClr val="000000"/>
                </a:buClr>
                <a:buSzPct val="100000"/>
                <a:buFont typeface="Times New Roman" pitchFamily="18" charset="0"/>
                <a:buNone/>
                <a:defRPr/>
              </a:pPr>
              <a:r>
                <a:rPr lang="en-US" dirty="0">
                  <a:solidFill>
                    <a:schemeClr val="tx1"/>
                  </a:solidFill>
                </a:rPr>
                <a:t>Yes</a:t>
              </a:r>
            </a:p>
          </p:txBody>
        </p:sp>
        <p:sp>
          <p:nvSpPr>
            <p:cNvPr id="11" name="Down Arrow 10"/>
            <p:cNvSpPr/>
            <p:nvPr/>
          </p:nvSpPr>
          <p:spPr>
            <a:xfrm>
              <a:off x="3543584" y="4151443"/>
              <a:ext cx="571394" cy="304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70" name="Down Arrow 69"/>
            <p:cNvSpPr/>
            <p:nvPr/>
          </p:nvSpPr>
          <p:spPr>
            <a:xfrm>
              <a:off x="3543584" y="5261036"/>
              <a:ext cx="571394" cy="30478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65" name="Down Arrow 64"/>
            <p:cNvSpPr/>
            <p:nvPr/>
          </p:nvSpPr>
          <p:spPr>
            <a:xfrm rot="16200000">
              <a:off x="5032835" y="3299526"/>
              <a:ext cx="571465" cy="4878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71" name="Down Arrow 70"/>
            <p:cNvSpPr/>
            <p:nvPr/>
          </p:nvSpPr>
          <p:spPr>
            <a:xfrm rot="5400000">
              <a:off x="4960313" y="4597286"/>
              <a:ext cx="571465" cy="451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72" name="Down Arrow 71"/>
            <p:cNvSpPr/>
            <p:nvPr/>
          </p:nvSpPr>
          <p:spPr>
            <a:xfrm rot="5400000">
              <a:off x="2399295" y="5659258"/>
              <a:ext cx="571465" cy="4512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73" name="Down Arrow 72"/>
            <p:cNvSpPr/>
            <p:nvPr/>
          </p:nvSpPr>
          <p:spPr>
            <a:xfrm rot="16200000">
              <a:off x="2395329" y="2172411"/>
              <a:ext cx="541303" cy="4864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74" name="Freeform 73"/>
            <p:cNvSpPr/>
            <p:nvPr/>
          </p:nvSpPr>
          <p:spPr>
            <a:xfrm>
              <a:off x="361359" y="4538769"/>
              <a:ext cx="1544229" cy="649247"/>
            </a:xfrm>
            <a:custGeom>
              <a:avLst/>
              <a:gdLst>
                <a:gd name="connsiteX0" fmla="*/ 0 w 2037308"/>
                <a:gd name="connsiteY0" fmla="*/ 50933 h 509327"/>
                <a:gd name="connsiteX1" fmla="*/ 50933 w 2037308"/>
                <a:gd name="connsiteY1" fmla="*/ 0 h 509327"/>
                <a:gd name="connsiteX2" fmla="*/ 1986375 w 2037308"/>
                <a:gd name="connsiteY2" fmla="*/ 0 h 509327"/>
                <a:gd name="connsiteX3" fmla="*/ 2037308 w 2037308"/>
                <a:gd name="connsiteY3" fmla="*/ 50933 h 509327"/>
                <a:gd name="connsiteX4" fmla="*/ 2037308 w 2037308"/>
                <a:gd name="connsiteY4" fmla="*/ 458394 h 509327"/>
                <a:gd name="connsiteX5" fmla="*/ 1986375 w 2037308"/>
                <a:gd name="connsiteY5" fmla="*/ 509327 h 509327"/>
                <a:gd name="connsiteX6" fmla="*/ 50933 w 2037308"/>
                <a:gd name="connsiteY6" fmla="*/ 509327 h 509327"/>
                <a:gd name="connsiteX7" fmla="*/ 0 w 2037308"/>
                <a:gd name="connsiteY7" fmla="*/ 458394 h 509327"/>
                <a:gd name="connsiteX8" fmla="*/ 0 w 2037308"/>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7308" h="509327">
                  <a:moveTo>
                    <a:pt x="0" y="50933"/>
                  </a:moveTo>
                  <a:cubicBezTo>
                    <a:pt x="0" y="22803"/>
                    <a:pt x="22803" y="0"/>
                    <a:pt x="50933" y="0"/>
                  </a:cubicBezTo>
                  <a:lnTo>
                    <a:pt x="1986375" y="0"/>
                  </a:lnTo>
                  <a:cubicBezTo>
                    <a:pt x="2014505" y="0"/>
                    <a:pt x="2037308" y="22803"/>
                    <a:pt x="2037308" y="50933"/>
                  </a:cubicBezTo>
                  <a:lnTo>
                    <a:pt x="2037308" y="458394"/>
                  </a:lnTo>
                  <a:cubicBezTo>
                    <a:pt x="2037308" y="486524"/>
                    <a:pt x="2014505" y="509327"/>
                    <a:pt x="1986375" y="509327"/>
                  </a:cubicBezTo>
                  <a:lnTo>
                    <a:pt x="50933" y="509327"/>
                  </a:lnTo>
                  <a:cubicBezTo>
                    <a:pt x="22803" y="509327"/>
                    <a:pt x="0" y="486524"/>
                    <a:pt x="0" y="458394"/>
                  </a:cubicBezTo>
                  <a:lnTo>
                    <a:pt x="0" y="50933"/>
                  </a:lnTo>
                  <a:close/>
                </a:path>
              </a:pathLst>
            </a:custGeom>
            <a:solidFill>
              <a:schemeClr val="bg2">
                <a:lumMod val="9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Revision/</a:t>
              </a:r>
            </a:p>
            <a:p>
              <a:pPr algn="ctr" defTabSz="1200150">
                <a:lnSpc>
                  <a:spcPct val="90000"/>
                </a:lnSpc>
                <a:spcAft>
                  <a:spcPct val="35000"/>
                </a:spcAft>
                <a:buClr>
                  <a:srgbClr val="000000"/>
                </a:buClr>
                <a:buSzPct val="100000"/>
                <a:buFont typeface="Times New Roman" pitchFamily="18" charset="0"/>
                <a:buNone/>
                <a:defRPr/>
              </a:pPr>
              <a:r>
                <a:rPr lang="en-US" sz="2000" dirty="0">
                  <a:solidFill>
                    <a:schemeClr val="tx1"/>
                  </a:solidFill>
                </a:rPr>
                <a:t>Correction</a:t>
              </a:r>
            </a:p>
          </p:txBody>
        </p:sp>
        <p:sp>
          <p:nvSpPr>
            <p:cNvPr id="76" name="Rectangle 75"/>
            <p:cNvSpPr/>
            <p:nvPr/>
          </p:nvSpPr>
          <p:spPr>
            <a:xfrm>
              <a:off x="2223517" y="4421301"/>
              <a:ext cx="747208" cy="28573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buClr>
                  <a:srgbClr val="000000"/>
                </a:buClr>
                <a:buSzPct val="100000"/>
                <a:buFont typeface="Times New Roman" pitchFamily="18" charset="0"/>
                <a:buNone/>
                <a:defRPr/>
              </a:pPr>
              <a:r>
                <a:rPr lang="en-US" dirty="0">
                  <a:solidFill>
                    <a:schemeClr val="tx1"/>
                  </a:solidFill>
                </a:rPr>
                <a:t>No</a:t>
              </a:r>
            </a:p>
          </p:txBody>
        </p:sp>
        <p:sp>
          <p:nvSpPr>
            <p:cNvPr id="75" name="Down Arrow 74"/>
            <p:cNvSpPr/>
            <p:nvPr/>
          </p:nvSpPr>
          <p:spPr>
            <a:xfrm rot="5400000">
              <a:off x="2029354" y="4559446"/>
              <a:ext cx="571465" cy="6666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itchFamily="18" charset="0"/>
                <a:buNone/>
                <a:defRPr/>
              </a:pPr>
              <a:endParaRPr lang="en-US">
                <a:solidFill>
                  <a:schemeClr val="tx1"/>
                </a:solidFill>
              </a:endParaRPr>
            </a:p>
          </p:txBody>
        </p:sp>
        <p:sp>
          <p:nvSpPr>
            <p:cNvPr id="77" name="Freeform 76"/>
            <p:cNvSpPr/>
            <p:nvPr/>
          </p:nvSpPr>
          <p:spPr>
            <a:xfrm>
              <a:off x="7352877" y="4530832"/>
              <a:ext cx="1216044" cy="509556"/>
            </a:xfrm>
            <a:custGeom>
              <a:avLst/>
              <a:gdLst>
                <a:gd name="connsiteX0" fmla="*/ 0 w 1215539"/>
                <a:gd name="connsiteY0" fmla="*/ 50933 h 509327"/>
                <a:gd name="connsiteX1" fmla="*/ 50933 w 1215539"/>
                <a:gd name="connsiteY1" fmla="*/ 0 h 509327"/>
                <a:gd name="connsiteX2" fmla="*/ 1164606 w 1215539"/>
                <a:gd name="connsiteY2" fmla="*/ 0 h 509327"/>
                <a:gd name="connsiteX3" fmla="*/ 1215539 w 1215539"/>
                <a:gd name="connsiteY3" fmla="*/ 50933 h 509327"/>
                <a:gd name="connsiteX4" fmla="*/ 1215539 w 1215539"/>
                <a:gd name="connsiteY4" fmla="*/ 458394 h 509327"/>
                <a:gd name="connsiteX5" fmla="*/ 1164606 w 1215539"/>
                <a:gd name="connsiteY5" fmla="*/ 509327 h 509327"/>
                <a:gd name="connsiteX6" fmla="*/ 50933 w 1215539"/>
                <a:gd name="connsiteY6" fmla="*/ 509327 h 509327"/>
                <a:gd name="connsiteX7" fmla="*/ 0 w 1215539"/>
                <a:gd name="connsiteY7" fmla="*/ 458394 h 509327"/>
                <a:gd name="connsiteX8" fmla="*/ 0 w 1215539"/>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539" h="509327">
                  <a:moveTo>
                    <a:pt x="0" y="50933"/>
                  </a:moveTo>
                  <a:cubicBezTo>
                    <a:pt x="0" y="22803"/>
                    <a:pt x="22803" y="0"/>
                    <a:pt x="50933" y="0"/>
                  </a:cubicBezTo>
                  <a:lnTo>
                    <a:pt x="1164606" y="0"/>
                  </a:lnTo>
                  <a:cubicBezTo>
                    <a:pt x="1192736" y="0"/>
                    <a:pt x="1215539" y="22803"/>
                    <a:pt x="1215539" y="50933"/>
                  </a:cubicBezTo>
                  <a:lnTo>
                    <a:pt x="1215539" y="458394"/>
                  </a:lnTo>
                  <a:cubicBezTo>
                    <a:pt x="1215539" y="486524"/>
                    <a:pt x="1192736" y="509327"/>
                    <a:pt x="1164606" y="509327"/>
                  </a:cubicBezTo>
                  <a:lnTo>
                    <a:pt x="50933" y="509327"/>
                  </a:lnTo>
                  <a:cubicBezTo>
                    <a:pt x="22803" y="509327"/>
                    <a:pt x="0" y="486524"/>
                    <a:pt x="0" y="458394"/>
                  </a:cubicBezTo>
                  <a:lnTo>
                    <a:pt x="0" y="50933"/>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1600" dirty="0">
                  <a:solidFill>
                    <a:schemeClr val="tx1"/>
                  </a:solidFill>
                </a:rPr>
                <a:t>2 days</a:t>
              </a:r>
            </a:p>
          </p:txBody>
        </p:sp>
        <p:sp>
          <p:nvSpPr>
            <p:cNvPr id="78" name="Freeform 77"/>
            <p:cNvSpPr/>
            <p:nvPr/>
          </p:nvSpPr>
          <p:spPr>
            <a:xfrm>
              <a:off x="7367528" y="5668999"/>
              <a:ext cx="1216044" cy="509555"/>
            </a:xfrm>
            <a:custGeom>
              <a:avLst/>
              <a:gdLst>
                <a:gd name="connsiteX0" fmla="*/ 0 w 1215539"/>
                <a:gd name="connsiteY0" fmla="*/ 50933 h 509327"/>
                <a:gd name="connsiteX1" fmla="*/ 50933 w 1215539"/>
                <a:gd name="connsiteY1" fmla="*/ 0 h 509327"/>
                <a:gd name="connsiteX2" fmla="*/ 1164606 w 1215539"/>
                <a:gd name="connsiteY2" fmla="*/ 0 h 509327"/>
                <a:gd name="connsiteX3" fmla="*/ 1215539 w 1215539"/>
                <a:gd name="connsiteY3" fmla="*/ 50933 h 509327"/>
                <a:gd name="connsiteX4" fmla="*/ 1215539 w 1215539"/>
                <a:gd name="connsiteY4" fmla="*/ 458394 h 509327"/>
                <a:gd name="connsiteX5" fmla="*/ 1164606 w 1215539"/>
                <a:gd name="connsiteY5" fmla="*/ 509327 h 509327"/>
                <a:gd name="connsiteX6" fmla="*/ 50933 w 1215539"/>
                <a:gd name="connsiteY6" fmla="*/ 509327 h 509327"/>
                <a:gd name="connsiteX7" fmla="*/ 0 w 1215539"/>
                <a:gd name="connsiteY7" fmla="*/ 458394 h 509327"/>
                <a:gd name="connsiteX8" fmla="*/ 0 w 1215539"/>
                <a:gd name="connsiteY8" fmla="*/ 50933 h 509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539" h="509327">
                  <a:moveTo>
                    <a:pt x="0" y="50933"/>
                  </a:moveTo>
                  <a:cubicBezTo>
                    <a:pt x="0" y="22803"/>
                    <a:pt x="22803" y="0"/>
                    <a:pt x="50933" y="0"/>
                  </a:cubicBezTo>
                  <a:lnTo>
                    <a:pt x="1164606" y="0"/>
                  </a:lnTo>
                  <a:cubicBezTo>
                    <a:pt x="1192736" y="0"/>
                    <a:pt x="1215539" y="22803"/>
                    <a:pt x="1215539" y="50933"/>
                  </a:cubicBezTo>
                  <a:lnTo>
                    <a:pt x="1215539" y="458394"/>
                  </a:lnTo>
                  <a:cubicBezTo>
                    <a:pt x="1215539" y="486524"/>
                    <a:pt x="1192736" y="509327"/>
                    <a:pt x="1164606" y="509327"/>
                  </a:cubicBezTo>
                  <a:lnTo>
                    <a:pt x="50933" y="509327"/>
                  </a:lnTo>
                  <a:cubicBezTo>
                    <a:pt x="22803" y="509327"/>
                    <a:pt x="0" y="486524"/>
                    <a:pt x="0" y="458394"/>
                  </a:cubicBezTo>
                  <a:lnTo>
                    <a:pt x="0" y="50933"/>
                  </a:lnTo>
                  <a:close/>
                </a:path>
              </a:pathLst>
            </a:custGeom>
            <a:no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9208" tIns="49208" rIns="49208" bIns="49208" spcCol="1270" anchor="ctr"/>
            <a:lstStyle/>
            <a:p>
              <a:pPr algn="ctr" defTabSz="1200150">
                <a:lnSpc>
                  <a:spcPct val="90000"/>
                </a:lnSpc>
                <a:spcAft>
                  <a:spcPct val="35000"/>
                </a:spcAft>
                <a:buClr>
                  <a:srgbClr val="000000"/>
                </a:buClr>
                <a:buSzPct val="100000"/>
                <a:buFont typeface="Times New Roman" pitchFamily="18" charset="0"/>
                <a:buNone/>
                <a:defRPr/>
              </a:pPr>
              <a:r>
                <a:rPr lang="en-US" sz="1600" dirty="0">
                  <a:solidFill>
                    <a:schemeClr val="tx1"/>
                  </a:solidFill>
                </a:rPr>
                <a:t>1 day</a:t>
              </a:r>
            </a:p>
          </p:txBody>
        </p:sp>
      </p:gr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240</TotalTime>
  <Words>978</Words>
  <Application>Microsoft Office PowerPoint</Application>
  <PresentationFormat>On-screen Show (4:3)</PresentationFormat>
  <Paragraphs>212</Paragraphs>
  <Slides>16</Slides>
  <Notes>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Solstice</vt:lpstr>
      <vt:lpstr>Document</vt:lpstr>
      <vt:lpstr>Slide 1</vt:lpstr>
      <vt:lpstr>Slide 2</vt:lpstr>
      <vt:lpstr>Potensial Electricity Saving  from Household Appliances</vt:lpstr>
      <vt:lpstr>Slide 4</vt:lpstr>
      <vt:lpstr>Target Products for Labeling</vt:lpstr>
      <vt:lpstr>Slide 6</vt:lpstr>
      <vt:lpstr>Product Standardization Policy and  Regulation Authority</vt:lpstr>
      <vt:lpstr>LS Pro &amp; Testing Laboratory</vt:lpstr>
      <vt:lpstr>LS Pro &amp; Testing Laboratory on ESL Program </vt:lpstr>
      <vt:lpstr>Availabel Testing  Lab</vt:lpstr>
      <vt:lpstr>Slide 11</vt:lpstr>
      <vt:lpstr>MINISTERIAL DECREE NO. 6 YEAR 2011 ON ENERGY EFFICIENCY LABELING FOR CFL</vt:lpstr>
      <vt:lpstr>Slide 13</vt:lpstr>
      <vt:lpstr>Barriers on Implementing of Labeling Program</vt:lpstr>
      <vt:lpstr>Slide 15</vt:lpstr>
      <vt:lpstr>Slide 16</vt:lpstr>
    </vt:vector>
  </TitlesOfParts>
  <Company>Lenovo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Harris Yahya</cp:lastModifiedBy>
  <cp:revision>23</cp:revision>
  <dcterms:created xsi:type="dcterms:W3CDTF">2012-02-25T05:55:08Z</dcterms:created>
  <dcterms:modified xsi:type="dcterms:W3CDTF">2012-02-27T01:12:54Z</dcterms:modified>
</cp:coreProperties>
</file>