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1" r:id="rId3"/>
    <p:sldId id="262" r:id="rId4"/>
    <p:sldId id="266" r:id="rId5"/>
    <p:sldId id="267" r:id="rId6"/>
    <p:sldId id="268" r:id="rId7"/>
  </p:sldIdLst>
  <p:sldSz cx="9144000" cy="6858000" type="screen4x3"/>
  <p:notesSz cx="7010400" cy="92964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A82DF3C4-F3E5-4D57-AF3D-086CF1485A50}" type="datetimeFigureOut">
              <a:rPr lang="en-US"/>
              <a:pPr>
                <a:defRPr/>
              </a:pPr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D2757D21-3A39-4583-97B4-86BFE12CA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91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9ABA8-FA20-4A38-85C8-74B09DCE11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B1103-3CD3-41BA-8919-0BA6A3CC4F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D6F10-4754-4B41-81E4-0D3CA5B53D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A9B65-5A5B-403D-9D86-5D6991A425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D9A31-A45B-4B43-8077-6ED020E3C1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2B71C-0732-4DD7-B37A-132388629D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7F474-6A7F-4C66-A9B4-4842EAD771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350E7-38A3-4907-BB91-E88F56122A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2D611-FD50-4901-A8C5-D5C7F54DB2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D423-8F46-4576-BAB1-E9DAC43628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169FD-0E98-41A6-8B18-0708C84390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24CF8D7B-CA14-4798-AD9E-22EA91EE19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1" name="Picture 7" descr="APEC Logo_new_vertical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4763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1357313"/>
            <a:ext cx="8607425" cy="1711325"/>
          </a:xfrm>
        </p:spPr>
        <p:txBody>
          <a:bodyPr/>
          <a:lstStyle/>
          <a:p>
            <a:pPr eaLnBrk="1" hangingPunct="1"/>
            <a:r>
              <a:rPr lang="en-US" altLang="zh-TW" sz="3200" b="1" dirty="0" smtClean="0"/>
              <a:t/>
            </a:r>
            <a:br>
              <a:rPr lang="en-US" altLang="zh-TW" sz="3200" b="1" dirty="0" smtClean="0"/>
            </a:br>
            <a:r>
              <a:rPr lang="en-US" altLang="zh-TW" sz="2800" b="1" dirty="0" smtClean="0"/>
              <a:t>Recent EGNRET Activities</a:t>
            </a:r>
            <a:br>
              <a:rPr lang="en-US" altLang="zh-TW" sz="2800" b="1" dirty="0" smtClean="0"/>
            </a:br>
            <a:r>
              <a:rPr lang="en-US" altLang="zh-TW" sz="2800" b="1" dirty="0" smtClean="0"/>
              <a:t>Cary Bloyd</a:t>
            </a:r>
            <a:br>
              <a:rPr lang="en-US" altLang="zh-TW" sz="2800" b="1" dirty="0" smtClean="0"/>
            </a:br>
            <a:r>
              <a:rPr lang="en-US" altLang="zh-TW" sz="2800" b="1" dirty="0" smtClean="0"/>
              <a:t>Pacific Northwest National Laboratory</a:t>
            </a:r>
            <a:endParaRPr lang="en-US" altLang="zh-TW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EGEEC-39</a:t>
            </a:r>
          </a:p>
          <a:p>
            <a:pPr eaLnBrk="1" hangingPunct="1"/>
            <a:r>
              <a:rPr lang="en-US" sz="2800" dirty="0" smtClean="0"/>
              <a:t>Sydney, Australia</a:t>
            </a:r>
          </a:p>
          <a:p>
            <a:pPr eaLnBrk="1" hangingPunct="1"/>
            <a:r>
              <a:rPr lang="en-US" dirty="0" smtClean="0"/>
              <a:t>February 27-28, 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428750" y="274638"/>
            <a:ext cx="725805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EGNRET Summary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/>
              <a:t>EGNRET Chair is Dr. Tom Lee, Chinese Taipei</a:t>
            </a:r>
          </a:p>
          <a:p>
            <a:pPr marL="0" indent="0"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EGNRET-39 will be held June 18-19, 2012 in Wellington, New Zealand</a:t>
            </a:r>
            <a:endParaRPr lang="en-US" sz="2400" dirty="0"/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400" dirty="0" smtClean="0"/>
              <a:t>EGNRET-38 will include one associated workshop</a:t>
            </a:r>
          </a:p>
          <a:p>
            <a:pPr lvl="1" eaLnBrk="1" hangingPunct="1"/>
            <a:r>
              <a:rPr lang="en-US" sz="2000" dirty="0"/>
              <a:t>Stock-take of Electric Vehicle Interface with Electricity and Smart Grids Across  APEC Economies and the Potential for Harmonization (EWG 11/2011</a:t>
            </a:r>
            <a:r>
              <a:rPr lang="en-US" sz="2000" dirty="0" smtClean="0"/>
              <a:t>) implemented by New Zealand</a:t>
            </a:r>
            <a:endParaRPr lang="en-US" sz="2000" dirty="0"/>
          </a:p>
          <a:p>
            <a:pPr eaLnBrk="1" hangingPunct="1"/>
            <a:endParaRPr lang="en-US" sz="2000" dirty="0" smtClean="0"/>
          </a:p>
          <a:p>
            <a:pPr lvl="1" eaLnBrk="1" hangingPunct="1"/>
            <a:endParaRPr lang="en-US" sz="2000" dirty="0" smtClean="0"/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Information at: www.egnret.ewg.apec.org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Project Status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25962"/>
          </a:xfrm>
        </p:spPr>
        <p:txBody>
          <a:bodyPr/>
          <a:lstStyle/>
          <a:p>
            <a:pPr eaLnBrk="1" hangingPunct="1"/>
            <a:endParaRPr lang="en-GB" sz="2000" dirty="0" smtClean="0"/>
          </a:p>
          <a:p>
            <a:pPr eaLnBrk="1" hangingPunct="1"/>
            <a:r>
              <a:rPr lang="en-US" sz="2800" dirty="0" smtClean="0"/>
              <a:t>Two projects were completed in 2011</a:t>
            </a:r>
          </a:p>
          <a:p>
            <a:pPr eaLnBrk="1" hangingPunct="1"/>
            <a:r>
              <a:rPr lang="en-US" sz="2800" dirty="0" smtClean="0"/>
              <a:t>Six projects are ongoing</a:t>
            </a:r>
          </a:p>
          <a:p>
            <a:pPr eaLnBrk="1" hangingPunct="1"/>
            <a:r>
              <a:rPr lang="en-US" sz="2800" dirty="0" smtClean="0"/>
              <a:t>Three Projects have been approved at the concept note level for 2012</a:t>
            </a: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066130"/>
          </a:xfrm>
        </p:spPr>
        <p:txBody>
          <a:bodyPr/>
          <a:lstStyle/>
          <a:p>
            <a:r>
              <a:rPr lang="en-US" sz="3600" dirty="0" smtClean="0"/>
              <a:t>Projects approved for implementation in 2012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08912" cy="4896544"/>
          </a:xfrm>
        </p:spPr>
        <p:txBody>
          <a:bodyPr/>
          <a:lstStyle/>
          <a:p>
            <a:r>
              <a:rPr lang="en-US" sz="2800" dirty="0" smtClean="0"/>
              <a:t>Best Practices in Energy Efficiency and Renewable Energy Technologies in the Industrial Sector in APEC Region (Thailand)</a:t>
            </a:r>
          </a:p>
          <a:p>
            <a:r>
              <a:rPr lang="en-US" sz="2800" dirty="0" smtClean="0"/>
              <a:t>Piloting Smart/micro Grid Projects for Insular and Remote Localities in APEC Economies (Russia)</a:t>
            </a:r>
          </a:p>
          <a:p>
            <a:r>
              <a:rPr lang="en-US" sz="2800" dirty="0" smtClean="0"/>
              <a:t>Prospects for Marine Current Energy Generation in APEC Region (Russia)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approved for implementation in </a:t>
            </a:r>
            <a:r>
              <a:rPr lang="en-US" dirty="0" smtClean="0"/>
              <a:t>2012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Promotion of Energy Efficiency and Renewable Energy in Low Carbon Model Town of APEC through Distributed Energy Source – Identification of Potential, Challenges  and Solutions (China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EWG 22/2011A, APEC </a:t>
            </a:r>
            <a:r>
              <a:rPr lang="en-US" sz="2400" dirty="0"/>
              <a:t>Workshop on Paths Toward Sustainable Low Carbon Economies based on Rationale Use of Renewable </a:t>
            </a:r>
            <a:r>
              <a:rPr lang="en-US" sz="2400" dirty="0" smtClean="0"/>
              <a:t>Energies (China)</a:t>
            </a:r>
            <a:endParaRPr lang="en-US" sz="2400" dirty="0"/>
          </a:p>
          <a:p>
            <a:r>
              <a:rPr lang="en-US" sz="2400" dirty="0" smtClean="0"/>
              <a:t>EWG </a:t>
            </a:r>
            <a:r>
              <a:rPr lang="en-US" sz="2400" dirty="0"/>
              <a:t>11 </a:t>
            </a:r>
            <a:r>
              <a:rPr lang="en-US" sz="2400" dirty="0" smtClean="0"/>
              <a:t>2011, APEC </a:t>
            </a:r>
            <a:r>
              <a:rPr lang="en-US" sz="2400" dirty="0"/>
              <a:t>21st Century Renewable Energy Development Initiative (Collaborative IX):  Stock-take of electric vehicle interface with electricity and smart grids across APEC economies and the potential for </a:t>
            </a:r>
            <a:r>
              <a:rPr lang="en-US" sz="2400" dirty="0" smtClean="0"/>
              <a:t>harmonization (New Zealand)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58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notes approved in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EWG </a:t>
            </a:r>
            <a:r>
              <a:rPr lang="en-US" sz="2800" dirty="0" smtClean="0"/>
              <a:t>5/2012 </a:t>
            </a:r>
            <a:r>
              <a:rPr lang="en-US" sz="2800" dirty="0"/>
              <a:t>– Promoting the Technologies of Low Carbon Power Generation and Low Cost CO2 Capture in APEC Developing </a:t>
            </a:r>
            <a:r>
              <a:rPr lang="en-US" sz="2800" dirty="0" smtClean="0"/>
              <a:t>Economies (China)</a:t>
            </a:r>
          </a:p>
          <a:p>
            <a:r>
              <a:rPr lang="en-US" sz="2800" dirty="0"/>
              <a:t>EWG </a:t>
            </a:r>
            <a:r>
              <a:rPr lang="en-US" sz="2800" dirty="0" smtClean="0"/>
              <a:t>9/2012 </a:t>
            </a:r>
            <a:r>
              <a:rPr lang="en-US" sz="2800" dirty="0"/>
              <a:t>– Study of Demand Response’s Effect in Accommodating Renewable Energy Penetration in the Smart </a:t>
            </a:r>
            <a:r>
              <a:rPr lang="en-US" sz="2800" dirty="0" smtClean="0"/>
              <a:t>Grid (China)</a:t>
            </a:r>
          </a:p>
          <a:p>
            <a:r>
              <a:rPr lang="en-US" sz="2800" dirty="0" smtClean="0"/>
              <a:t>EWG 07/2012 </a:t>
            </a:r>
            <a:r>
              <a:rPr lang="en-US" sz="2800" dirty="0"/>
              <a:t>– Small Hydro and Renewable Grid Integration </a:t>
            </a:r>
            <a:r>
              <a:rPr lang="en-US" sz="2800" dirty="0" smtClean="0"/>
              <a:t>Workshop(Viet Nam)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7231371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305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預設簡報設計</vt:lpstr>
      <vt:lpstr> Recent EGNRET Activities Cary Bloyd Pacific Northwest National Laboratory</vt:lpstr>
      <vt:lpstr>EGNRET Summary</vt:lpstr>
      <vt:lpstr>Project Status</vt:lpstr>
      <vt:lpstr>Projects approved for implementation in 2012 (1)</vt:lpstr>
      <vt:lpstr>Projects approved for implementation in 2012 (2)</vt:lpstr>
      <vt:lpstr>Concept notes approved in 2012</vt:lpstr>
    </vt:vector>
  </TitlesOfParts>
  <Company>itri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and Report on Implications of Bio-refineries for Energy and Trade in the APEC Region  (EWG 05/2008A)</dc:title>
  <dc:creator>820319</dc:creator>
  <cp:lastModifiedBy>Holly Nepia</cp:lastModifiedBy>
  <cp:revision>112</cp:revision>
  <dcterms:created xsi:type="dcterms:W3CDTF">2010-03-04T02:35:42Z</dcterms:created>
  <dcterms:modified xsi:type="dcterms:W3CDTF">2013-10-01T23:40:24Z</dcterms:modified>
</cp:coreProperties>
</file>