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 id="2147483890" r:id="rId2"/>
  </p:sldMasterIdLst>
  <p:notesMasterIdLst>
    <p:notesMasterId r:id="rId9"/>
  </p:notesMasterIdLst>
  <p:handoutMasterIdLst>
    <p:handoutMasterId r:id="rId10"/>
  </p:handoutMasterIdLst>
  <p:sldIdLst>
    <p:sldId id="256" r:id="rId3"/>
    <p:sldId id="265" r:id="rId4"/>
    <p:sldId id="272" r:id="rId5"/>
    <p:sldId id="273" r:id="rId6"/>
    <p:sldId id="274" r:id="rId7"/>
    <p:sldId id="275" r:id="rId8"/>
  </p:sldIdLst>
  <p:sldSz cx="9144000" cy="6858000" type="letter"/>
  <p:notesSz cx="7007225" cy="9293225"/>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181E"/>
    <a:srgbClr val="FFF5C2"/>
    <a:srgbClr val="FFBF56"/>
    <a:srgbClr val="C28500"/>
    <a:srgbClr val="00FFFF"/>
    <a:srgbClr val="7D193C"/>
    <a:srgbClr val="BE2B2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7" autoAdjust="0"/>
    <p:restoredTop sz="94648" autoAdjust="0"/>
  </p:normalViewPr>
  <p:slideViewPr>
    <p:cSldViewPr snapToGrid="0">
      <p:cViewPr varScale="1">
        <p:scale>
          <a:sx n="86" d="100"/>
          <a:sy n="86" d="100"/>
        </p:scale>
        <p:origin x="138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088" tIns="46543" rIns="93088" bIns="46543" numCol="1" anchor="t" anchorCtr="0" compatLnSpc="1">
            <a:prstTxWarp prst="textNoShape">
              <a:avLst/>
            </a:prstTxWarp>
          </a:bodyPr>
          <a:lstStyle>
            <a:lvl1pPr defTabSz="931863">
              <a:defRPr sz="1200">
                <a:latin typeface="Times" pitchFamily="18" charset="0"/>
              </a:defRPr>
            </a:lvl1pPr>
          </a:lstStyle>
          <a:p>
            <a:pPr>
              <a:defRPr/>
            </a:pPr>
            <a:endParaRPr lang="en-US"/>
          </a:p>
        </p:txBody>
      </p:sp>
      <p:sp>
        <p:nvSpPr>
          <p:cNvPr id="29699" name="Rectangle 3"/>
          <p:cNvSpPr>
            <a:spLocks noGrp="1" noChangeArrowheads="1"/>
          </p:cNvSpPr>
          <p:nvPr>
            <p:ph type="dt" sz="quarter" idx="1"/>
          </p:nvPr>
        </p:nvSpPr>
        <p:spPr bwMode="auto">
          <a:xfrm>
            <a:off x="3970338" y="0"/>
            <a:ext cx="3036887" cy="463550"/>
          </a:xfrm>
          <a:prstGeom prst="rect">
            <a:avLst/>
          </a:prstGeom>
          <a:noFill/>
          <a:ln w="9525">
            <a:noFill/>
            <a:miter lim="800000"/>
            <a:headEnd/>
            <a:tailEnd/>
          </a:ln>
          <a:effectLst/>
        </p:spPr>
        <p:txBody>
          <a:bodyPr vert="horz" wrap="square" lIns="93088" tIns="46543" rIns="93088" bIns="46543" numCol="1" anchor="t" anchorCtr="0" compatLnSpc="1">
            <a:prstTxWarp prst="textNoShape">
              <a:avLst/>
            </a:prstTxWarp>
          </a:bodyPr>
          <a:lstStyle>
            <a:lvl1pPr algn="r" defTabSz="931863">
              <a:defRPr sz="1200">
                <a:latin typeface="Times" pitchFamily="18" charset="0"/>
              </a:defRPr>
            </a:lvl1pPr>
          </a:lstStyle>
          <a:p>
            <a:pPr>
              <a:defRPr/>
            </a:pPr>
            <a:endParaRPr lang="en-US"/>
          </a:p>
        </p:txBody>
      </p:sp>
      <p:sp>
        <p:nvSpPr>
          <p:cNvPr id="29701" name="Rectangle 5"/>
          <p:cNvSpPr>
            <a:spLocks noGrp="1" noChangeArrowheads="1"/>
          </p:cNvSpPr>
          <p:nvPr>
            <p:ph type="sldNum" sz="quarter" idx="3"/>
          </p:nvPr>
        </p:nvSpPr>
        <p:spPr bwMode="auto">
          <a:xfrm>
            <a:off x="231775" y="8359775"/>
            <a:ext cx="6465888" cy="779463"/>
          </a:xfrm>
          <a:prstGeom prst="rect">
            <a:avLst/>
          </a:prstGeom>
          <a:noFill/>
          <a:ln w="9525">
            <a:noFill/>
            <a:miter lim="800000"/>
            <a:headEnd/>
            <a:tailEnd/>
          </a:ln>
          <a:effectLst/>
        </p:spPr>
        <p:txBody>
          <a:bodyPr vert="horz" wrap="square" lIns="93088" tIns="46543" rIns="93088" bIns="46543" numCol="1" anchor="b" anchorCtr="0" compatLnSpc="1">
            <a:prstTxWarp prst="textNoShape">
              <a:avLst/>
            </a:prstTxWarp>
          </a:bodyPr>
          <a:lstStyle>
            <a:lvl1pPr algn="r" defTabSz="931863">
              <a:defRPr sz="1200">
                <a:latin typeface="Times" pitchFamily="18" charset="0"/>
              </a:defRPr>
            </a:lvl1pPr>
          </a:lstStyle>
          <a:p>
            <a:pPr>
              <a:defRPr/>
            </a:pPr>
            <a:r>
              <a:rPr lang="en-US"/>
              <a:t>   </a:t>
            </a:r>
            <a:fld id="{EC2F2950-176E-40E6-A788-04B4BFF04B77}" type="slidenum">
              <a:rPr lang="en-US"/>
              <a:pPr>
                <a:defRPr/>
              </a:pPr>
              <a:t>‹#›</a:t>
            </a:fld>
            <a:endParaRPr lang="en-US"/>
          </a:p>
        </p:txBody>
      </p:sp>
    </p:spTree>
    <p:extLst>
      <p:ext uri="{BB962C8B-B14F-4D97-AF65-F5344CB8AC3E}">
        <p14:creationId xmlns:p14="http://schemas.microsoft.com/office/powerpoint/2010/main" val="2056188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36888" cy="46355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lvl1pPr defTabSz="931863">
              <a:defRPr sz="1200">
                <a:latin typeface="Times" pitchFamily="18" charset="0"/>
              </a:defRPr>
            </a:lvl1pPr>
          </a:lstStyle>
          <a:p>
            <a:pPr>
              <a:defRPr/>
            </a:pPr>
            <a:endParaRPr lang="en-US"/>
          </a:p>
        </p:txBody>
      </p:sp>
      <p:sp>
        <p:nvSpPr>
          <p:cNvPr id="20483" name="Rectangle 3"/>
          <p:cNvSpPr>
            <a:spLocks noGrp="1" noChangeArrowheads="1"/>
          </p:cNvSpPr>
          <p:nvPr>
            <p:ph type="dt" idx="1"/>
          </p:nvPr>
        </p:nvSpPr>
        <p:spPr bwMode="auto">
          <a:xfrm>
            <a:off x="3970338" y="0"/>
            <a:ext cx="3036887" cy="46355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lvl1pPr algn="r" defTabSz="931863">
              <a:defRPr sz="1200">
                <a:latin typeface="Times" pitchFamily="18" charset="0"/>
              </a:defRPr>
            </a:lvl1pPr>
          </a:lstStyle>
          <a:p>
            <a:pPr>
              <a:defRPr/>
            </a:pPr>
            <a:fld id="{42859330-5F92-40C8-8C5B-83CC99A54D3F}" type="datetime1">
              <a:rPr lang="en-US"/>
              <a:pPr>
                <a:defRPr/>
              </a:pPr>
              <a:t>3/24/2015</a:t>
            </a:fld>
            <a:endParaRPr lang="en-US"/>
          </a:p>
        </p:txBody>
      </p:sp>
      <p:sp>
        <p:nvSpPr>
          <p:cNvPr id="18436" name="Rectangle 4"/>
          <p:cNvSpPr>
            <a:spLocks noGrp="1" noRot="1" noChangeAspect="1" noChangeArrowheads="1" noTextEdit="1"/>
          </p:cNvSpPr>
          <p:nvPr>
            <p:ph type="sldImg" idx="2"/>
          </p:nvPr>
        </p:nvSpPr>
        <p:spPr bwMode="auto">
          <a:xfrm>
            <a:off x="1179513" y="700088"/>
            <a:ext cx="4646612" cy="3484562"/>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36625" y="4414838"/>
            <a:ext cx="5133975" cy="417830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29675"/>
            <a:ext cx="3036888" cy="463550"/>
          </a:xfrm>
          <a:prstGeom prst="rect">
            <a:avLst/>
          </a:prstGeom>
          <a:noFill/>
          <a:ln w="12700">
            <a:noFill/>
            <a:miter lim="800000"/>
            <a:headEnd/>
            <a:tailEnd/>
          </a:ln>
          <a:effectLst/>
        </p:spPr>
        <p:txBody>
          <a:bodyPr vert="horz" wrap="none" lIns="93088" tIns="46543" rIns="93088" bIns="46543" numCol="1" anchor="b" anchorCtr="0" compatLnSpc="1">
            <a:prstTxWarp prst="textNoShape">
              <a:avLst/>
            </a:prstTxWarp>
          </a:bodyPr>
          <a:lstStyle>
            <a:lvl1pPr defTabSz="931863">
              <a:defRPr sz="1200">
                <a:latin typeface="Times" pitchFamily="18" charset="0"/>
              </a:defRPr>
            </a:lvl1pPr>
          </a:lstStyle>
          <a:p>
            <a:pPr>
              <a:defRPr/>
            </a:pPr>
            <a:r>
              <a:rPr lang="en-US"/>
              <a:t>Test</a:t>
            </a:r>
          </a:p>
        </p:txBody>
      </p:sp>
      <p:sp>
        <p:nvSpPr>
          <p:cNvPr id="20487" name="Rectangle 7"/>
          <p:cNvSpPr>
            <a:spLocks noGrp="1" noChangeArrowheads="1"/>
          </p:cNvSpPr>
          <p:nvPr>
            <p:ph type="sldNum" sz="quarter" idx="5"/>
          </p:nvPr>
        </p:nvSpPr>
        <p:spPr bwMode="auto">
          <a:xfrm>
            <a:off x="3970338" y="8829675"/>
            <a:ext cx="3036887" cy="463550"/>
          </a:xfrm>
          <a:prstGeom prst="rect">
            <a:avLst/>
          </a:prstGeom>
          <a:noFill/>
          <a:ln w="12700">
            <a:noFill/>
            <a:miter lim="800000"/>
            <a:headEnd/>
            <a:tailEnd/>
          </a:ln>
          <a:effectLst/>
        </p:spPr>
        <p:txBody>
          <a:bodyPr vert="horz" wrap="none" lIns="93088" tIns="46543" rIns="93088" bIns="46543" numCol="1" anchor="b" anchorCtr="0" compatLnSpc="1">
            <a:prstTxWarp prst="textNoShape">
              <a:avLst/>
            </a:prstTxWarp>
          </a:bodyPr>
          <a:lstStyle>
            <a:lvl1pPr algn="r" defTabSz="931863">
              <a:defRPr sz="1200">
                <a:latin typeface="Times" pitchFamily="18" charset="0"/>
              </a:defRPr>
            </a:lvl1pPr>
          </a:lstStyle>
          <a:p>
            <a:pPr>
              <a:defRPr/>
            </a:pPr>
            <a:fld id="{9A4692E6-BA68-4F55-A2FE-0004843A4011}" type="slidenum">
              <a:rPr lang="en-US"/>
              <a:pPr>
                <a:defRPr/>
              </a:pPr>
              <a:t>‹#›</a:t>
            </a:fld>
            <a:endParaRPr lang="en-US"/>
          </a:p>
        </p:txBody>
      </p:sp>
    </p:spTree>
    <p:extLst>
      <p:ext uri="{BB962C8B-B14F-4D97-AF65-F5344CB8AC3E}">
        <p14:creationId xmlns:p14="http://schemas.microsoft.com/office/powerpoint/2010/main" val="107182022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E3334670-032E-4C0B-8FD2-DC4C2A6DD830}" type="datetime1">
              <a:rPr lang="en-US" smtClean="0"/>
              <a:pPr/>
              <a:t>3/24/2015</a:t>
            </a:fld>
            <a:endParaRPr lang="en-US" smtClean="0"/>
          </a:p>
        </p:txBody>
      </p:sp>
      <p:sp>
        <p:nvSpPr>
          <p:cNvPr id="19459" name="Rectangle 6"/>
          <p:cNvSpPr>
            <a:spLocks noGrp="1" noChangeArrowheads="1"/>
          </p:cNvSpPr>
          <p:nvPr>
            <p:ph type="ftr" sz="quarter" idx="4"/>
          </p:nvPr>
        </p:nvSpPr>
        <p:spPr>
          <a:noFill/>
        </p:spPr>
        <p:txBody>
          <a:bodyPr/>
          <a:lstStyle/>
          <a:p>
            <a:r>
              <a:rPr lang="en-US" smtClean="0"/>
              <a:t>Test</a:t>
            </a:r>
          </a:p>
        </p:txBody>
      </p:sp>
      <p:sp>
        <p:nvSpPr>
          <p:cNvPr id="19460" name="Rectangle 7"/>
          <p:cNvSpPr>
            <a:spLocks noGrp="1" noChangeArrowheads="1"/>
          </p:cNvSpPr>
          <p:nvPr>
            <p:ph type="sldNum" sz="quarter" idx="5"/>
          </p:nvPr>
        </p:nvSpPr>
        <p:spPr>
          <a:noFill/>
        </p:spPr>
        <p:txBody>
          <a:bodyPr/>
          <a:lstStyle/>
          <a:p>
            <a:fld id="{56A0A50E-A6FA-4EAB-AECA-2E35505233FE}" type="slidenum">
              <a:rPr lang="en-US" smtClean="0"/>
              <a:pPr/>
              <a:t>1</a:t>
            </a:fld>
            <a:endParaRPr lang="en-US" smtClean="0"/>
          </a:p>
        </p:txBody>
      </p:sp>
      <p:sp>
        <p:nvSpPr>
          <p:cNvPr id="19461" name="Rectangle 2"/>
          <p:cNvSpPr>
            <a:spLocks noGrp="1" noRot="1" noChangeAspect="1" noChangeArrowheads="1" noTextEdit="1"/>
          </p:cNvSpPr>
          <p:nvPr>
            <p:ph type="sldImg"/>
          </p:nvPr>
        </p:nvSpPr>
        <p:spPr>
          <a:ln/>
        </p:spPr>
      </p:sp>
      <p:sp>
        <p:nvSpPr>
          <p:cNvPr id="19462" name="Rectangle 3"/>
          <p:cNvSpPr>
            <a:spLocks noGrp="1" noChangeArrowheads="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456153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png"/><Relationship Id="rId4" Type="http://schemas.openxmlformats.org/officeDocument/2006/relationships/image" Target="../media/image1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5.png"/><Relationship Id="rId4" Type="http://schemas.openxmlformats.org/officeDocument/2006/relationships/image" Target="../media/image1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Title_Background.pn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6" descr="Title_Footer.png"/>
          <p:cNvPicPr>
            <a:picLocks noChangeAspect="1"/>
          </p:cNvPicPr>
          <p:nvPr/>
        </p:nvPicPr>
        <p:blipFill>
          <a:blip r:embed="rId3" cstate="print"/>
          <a:srcRect/>
          <a:stretch>
            <a:fillRect/>
          </a:stretch>
        </p:blipFill>
        <p:spPr bwMode="auto">
          <a:xfrm>
            <a:off x="0" y="5143500"/>
            <a:ext cx="9144000" cy="1714500"/>
          </a:xfrm>
          <a:prstGeom prst="rect">
            <a:avLst/>
          </a:prstGeom>
          <a:noFill/>
          <a:ln w="9525">
            <a:noFill/>
            <a:miter lim="800000"/>
            <a:headEnd/>
            <a:tailEnd/>
          </a:ln>
        </p:spPr>
      </p:pic>
      <p:pic>
        <p:nvPicPr>
          <p:cNvPr id="6" name="Picture 8" descr="PNNL_Logo.png"/>
          <p:cNvPicPr>
            <a:picLocks noChangeAspect="1"/>
          </p:cNvPicPr>
          <p:nvPr/>
        </p:nvPicPr>
        <p:blipFill>
          <a:blip r:embed="rId4" cstate="print"/>
          <a:srcRect/>
          <a:stretch>
            <a:fillRect/>
          </a:stretch>
        </p:blipFill>
        <p:spPr bwMode="auto">
          <a:xfrm>
            <a:off x="6492875" y="5670550"/>
            <a:ext cx="2651125" cy="731838"/>
          </a:xfrm>
          <a:prstGeom prst="rect">
            <a:avLst/>
          </a:prstGeom>
          <a:noFill/>
          <a:ln w="9525">
            <a:noFill/>
            <a:miter lim="800000"/>
            <a:headEnd/>
            <a:tailEnd/>
          </a:ln>
        </p:spPr>
      </p:pic>
      <p:pic>
        <p:nvPicPr>
          <p:cNvPr id="7" name="Picture 8" descr="Proudly_Operated_by_Battelle_Onyx.png"/>
          <p:cNvPicPr>
            <a:picLocks noChangeAspect="1"/>
          </p:cNvPicPr>
          <p:nvPr/>
        </p:nvPicPr>
        <p:blipFill>
          <a:blip r:embed="rId5" cstate="print"/>
          <a:srcRect/>
          <a:stretch>
            <a:fillRect/>
          </a:stretch>
        </p:blipFill>
        <p:spPr bwMode="auto">
          <a:xfrm>
            <a:off x="6492875" y="6400800"/>
            <a:ext cx="2651125" cy="457200"/>
          </a:xfrm>
          <a:prstGeom prst="rect">
            <a:avLst/>
          </a:prstGeom>
          <a:noFill/>
          <a:ln w="9525">
            <a:noFill/>
            <a:miter lim="800000"/>
            <a:headEnd/>
            <a:tailEnd/>
          </a:ln>
        </p:spPr>
      </p:pic>
      <p:sp>
        <p:nvSpPr>
          <p:cNvPr id="23554" name="Rectangle 2"/>
          <p:cNvSpPr>
            <a:spLocks noGrp="1" noChangeArrowheads="1"/>
          </p:cNvSpPr>
          <p:nvPr>
            <p:ph type="ctrTitle"/>
          </p:nvPr>
        </p:nvSpPr>
        <p:spPr>
          <a:xfrm>
            <a:off x="469900" y="1831975"/>
            <a:ext cx="8212138" cy="906463"/>
          </a:xfrm>
        </p:spPr>
        <p:txBody>
          <a:bodyPr lIns="91440" tIns="45720" rIns="91440" bIns="45720"/>
          <a:lstStyle>
            <a:lvl1pPr>
              <a:defRPr sz="4000">
                <a:solidFill>
                  <a:srgbClr val="C97A00"/>
                </a:solidFill>
              </a:defRPr>
            </a:lvl1pPr>
          </a:lstStyle>
          <a:p>
            <a:r>
              <a:rPr lang="en-US" smtClean="0"/>
              <a:t>Click to edit Master title style</a:t>
            </a:r>
            <a:endParaRPr lang="en-US"/>
          </a:p>
        </p:txBody>
      </p:sp>
      <p:sp>
        <p:nvSpPr>
          <p:cNvPr id="23555" name="Rectangle 3"/>
          <p:cNvSpPr>
            <a:spLocks noGrp="1" noChangeArrowheads="1"/>
          </p:cNvSpPr>
          <p:nvPr>
            <p:ph type="subTitle" idx="1"/>
          </p:nvPr>
        </p:nvSpPr>
        <p:spPr>
          <a:xfrm>
            <a:off x="471488" y="2973388"/>
            <a:ext cx="8208962" cy="2279650"/>
          </a:xfrm>
        </p:spPr>
        <p:txBody>
          <a:bodyPr lIns="91440" tIns="45720" rIns="91440" bIns="45720"/>
          <a:lstStyle>
            <a:lvl1pPr marL="0" indent="0">
              <a:defRPr/>
            </a:lvl1pPr>
          </a:lstStyle>
          <a:p>
            <a:r>
              <a:rPr lang="en-US" smtClean="0"/>
              <a:t>Click to edit Master subtitle style</a:t>
            </a:r>
            <a:endParaRPr lang="en-US"/>
          </a:p>
        </p:txBody>
      </p:sp>
      <p:sp>
        <p:nvSpPr>
          <p:cNvPr id="8" name="Slide Number Placeholder 6"/>
          <p:cNvSpPr>
            <a:spLocks noGrp="1"/>
          </p:cNvSpPr>
          <p:nvPr>
            <p:ph type="sldNum" sz="quarter" idx="10"/>
          </p:nvPr>
        </p:nvSpPr>
        <p:spPr>
          <a:xfrm>
            <a:off x="112713" y="6483350"/>
            <a:ext cx="509587" cy="365125"/>
          </a:xfrm>
        </p:spPr>
        <p:txBody>
          <a:bodyPr/>
          <a:lstStyle>
            <a:lvl1pPr>
              <a:defRPr/>
            </a:lvl1pPr>
          </a:lstStyle>
          <a:p>
            <a:pPr>
              <a:defRPr/>
            </a:pPr>
            <a:fld id="{F86A8640-AC45-4FE6-A969-88256AB55E3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AB0777-4C60-462E-A92C-CDAFD498799C}" type="datetimeFigureOut">
              <a:rPr lang="en-US" smtClean="0"/>
              <a:t>3/24/2015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pPr>
              <a:defRPr/>
            </a:pPr>
            <a:fld id="{F86A8640-AC45-4FE6-A969-88256AB55E3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48016CB5-BD77-488D-A98B-EF55056B8334}"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AB0777-4C60-462E-A92C-CDAFD498799C}"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27EA093E-E3B3-4A80-BAD6-5C80FF03A054}"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27EA093E-E3B3-4A80-BAD6-5C80FF03A054}" type="slidenum">
              <a:rPr lang="en-US" smtClean="0"/>
              <a:pPr>
                <a:defRPr/>
              </a:pPr>
              <a:t>‹#›</a:t>
            </a:fld>
            <a:endParaRPr 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AB0777-4C60-462E-A92C-CDAFD498799C}" type="datetimeFigureOut">
              <a:rPr lang="en-US" smtClean="0"/>
              <a:t>3/24/2015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27EA093E-E3B3-4A80-BAD6-5C80FF03A054}" type="slidenum">
              <a:rPr lang="en-US" smtClean="0"/>
              <a:pPr>
                <a:defRPr/>
              </a:pPr>
              <a:t>‹#›</a:t>
            </a:fld>
            <a:endParaRPr 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AB0777-4C60-462E-A92C-CDAFD498799C}" type="datetimeFigureOut">
              <a:rPr lang="en-US" smtClean="0"/>
              <a:t>3/24/2015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27EA093E-E3B3-4A80-BAD6-5C80FF03A054}" type="slidenum">
              <a:rPr lang="en-US" smtClean="0"/>
              <a:pPr>
                <a:defRPr/>
              </a:pPr>
              <a:t>‹#›</a:t>
            </a:fld>
            <a:endParaRPr 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3/24/2015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27EA093E-E3B3-4A80-BAD6-5C80FF03A054}" type="slidenum">
              <a:rPr lang="en-US" smtClean="0"/>
              <a:pPr>
                <a:defRPr/>
              </a:pPr>
              <a:t>‹#›</a:t>
            </a:fld>
            <a:endParaRPr 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27EA093E-E3B3-4A80-BAD6-5C80FF03A054}" type="slidenum">
              <a:rPr lang="en-US" smtClean="0"/>
              <a:pPr>
                <a:defRPr/>
              </a:pPr>
              <a:t>‹#›</a:t>
            </a:fld>
            <a:endParaRPr lang="en-US"/>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27EA093E-E3B3-4A80-BAD6-5C80FF03A054}"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27EA093E-E3B3-4A80-BAD6-5C80FF03A054}" type="slidenum">
              <a:rPr lang="en-US" smtClean="0"/>
              <a:pPr>
                <a:defRPr/>
              </a:pPr>
              <a:t>‹#›</a:t>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Presentation_Footer.png"/>
          <p:cNvPicPr>
            <a:picLocks noChangeAspect="1"/>
          </p:cNvPicPr>
          <p:nvPr/>
        </p:nvPicPr>
        <p:blipFill>
          <a:blip r:embed="rId2" cstate="print"/>
          <a:srcRect/>
          <a:stretch>
            <a:fillRect/>
          </a:stretch>
        </p:blipFill>
        <p:spPr bwMode="auto">
          <a:xfrm>
            <a:off x="0" y="5143500"/>
            <a:ext cx="9144000" cy="1714500"/>
          </a:xfrm>
          <a:prstGeom prst="rect">
            <a:avLst/>
          </a:prstGeom>
          <a:noFill/>
          <a:ln w="9525">
            <a:noFill/>
            <a:miter lim="800000"/>
            <a:headEnd/>
            <a:tailEnd/>
          </a:ln>
        </p:spPr>
      </p:pic>
      <p:pic>
        <p:nvPicPr>
          <p:cNvPr id="5" name="Picture 7" descr="PNNL_Logo.png"/>
          <p:cNvPicPr>
            <a:picLocks noChangeAspect="1"/>
          </p:cNvPicPr>
          <p:nvPr/>
        </p:nvPicPr>
        <p:blipFill>
          <a:blip r:embed="rId3" cstate="print"/>
          <a:srcRect/>
          <a:stretch>
            <a:fillRect/>
          </a:stretch>
        </p:blipFill>
        <p:spPr bwMode="auto">
          <a:xfrm>
            <a:off x="6492875" y="5670550"/>
            <a:ext cx="2651125" cy="731838"/>
          </a:xfrm>
          <a:prstGeom prst="rect">
            <a:avLst/>
          </a:prstGeom>
          <a:noFill/>
          <a:ln w="9525">
            <a:noFill/>
            <a:miter lim="800000"/>
            <a:headEnd/>
            <a:tailEnd/>
          </a:ln>
        </p:spPr>
      </p:pic>
      <p:pic>
        <p:nvPicPr>
          <p:cNvPr id="6" name="Picture 9" descr="Proudly_Operated_by_Battelle_Onyx.png"/>
          <p:cNvPicPr>
            <a:picLocks noChangeAspect="1"/>
          </p:cNvPicPr>
          <p:nvPr/>
        </p:nvPicPr>
        <p:blipFill>
          <a:blip r:embed="rId4"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48016CB5-BD77-488D-A98B-EF55056B833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27EA093E-E3B3-4A80-BAD6-5C80FF03A054}" type="slidenum">
              <a:rPr lang="en-US" smtClean="0"/>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4" descr="Presentation_Footer.png"/>
          <p:cNvPicPr>
            <a:picLocks noChangeAspect="1"/>
          </p:cNvPicPr>
          <p:nvPr/>
        </p:nvPicPr>
        <p:blipFill>
          <a:blip r:embed="rId2" cstate="print"/>
          <a:srcRect/>
          <a:stretch>
            <a:fillRect/>
          </a:stretch>
        </p:blipFill>
        <p:spPr bwMode="auto">
          <a:xfrm>
            <a:off x="0" y="5143500"/>
            <a:ext cx="9144000" cy="1714500"/>
          </a:xfrm>
          <a:prstGeom prst="rect">
            <a:avLst/>
          </a:prstGeom>
          <a:noFill/>
          <a:ln w="9525">
            <a:noFill/>
            <a:miter lim="800000"/>
            <a:headEnd/>
            <a:tailEnd/>
          </a:ln>
        </p:spPr>
      </p:pic>
      <p:pic>
        <p:nvPicPr>
          <p:cNvPr id="5" name="Picture 7" descr="PNNL_Logo.png"/>
          <p:cNvPicPr>
            <a:picLocks noChangeAspect="1"/>
          </p:cNvPicPr>
          <p:nvPr/>
        </p:nvPicPr>
        <p:blipFill>
          <a:blip r:embed="rId3" cstate="print"/>
          <a:srcRect/>
          <a:stretch>
            <a:fillRect/>
          </a:stretch>
        </p:blipFill>
        <p:spPr bwMode="auto">
          <a:xfrm>
            <a:off x="6492875" y="5670550"/>
            <a:ext cx="2651125" cy="731838"/>
          </a:xfrm>
          <a:prstGeom prst="rect">
            <a:avLst/>
          </a:prstGeom>
          <a:noFill/>
          <a:ln w="9525">
            <a:noFill/>
            <a:miter lim="800000"/>
            <a:headEnd/>
            <a:tailEnd/>
          </a:ln>
        </p:spPr>
      </p:pic>
      <p:sp>
        <p:nvSpPr>
          <p:cNvPr id="6" name="Rectangle 5"/>
          <p:cNvSpPr>
            <a:spLocks noChangeArrowheads="1"/>
          </p:cNvSpPr>
          <p:nvPr/>
        </p:nvSpPr>
        <p:spPr bwMode="auto">
          <a:xfrm>
            <a:off x="0" y="0"/>
            <a:ext cx="9144000" cy="9144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7" name="Picture 9" descr="Proudly_Operated_by_Battelle_Onyx.png"/>
          <p:cNvPicPr>
            <a:picLocks noChangeAspect="1"/>
          </p:cNvPicPr>
          <p:nvPr/>
        </p:nvPicPr>
        <p:blipFill>
          <a:blip r:embed="rId4"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6"/>
          <p:cNvSpPr>
            <a:spLocks noGrp="1"/>
          </p:cNvSpPr>
          <p:nvPr>
            <p:ph type="sldNum" sz="quarter" idx="10"/>
          </p:nvPr>
        </p:nvSpPr>
        <p:spPr>
          <a:xfrm>
            <a:off x="112713" y="6483350"/>
            <a:ext cx="509587" cy="365125"/>
          </a:xfrm>
        </p:spPr>
        <p:txBody>
          <a:bodyPr/>
          <a:lstStyle>
            <a:lvl1pPr>
              <a:defRPr/>
            </a:lvl1pPr>
          </a:lstStyle>
          <a:p>
            <a:pPr>
              <a:defRPr/>
            </a:pPr>
            <a:fld id="{D84ECFCF-DA63-4060-92AC-D9CDB6A84304}" type="slidenum">
              <a:rPr lang="en-US"/>
              <a:pPr>
                <a:defRPr/>
              </a:pPr>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sp>
        <p:nvSpPr>
          <p:cNvPr id="5" name="Rectangle 4"/>
          <p:cNvSpPr>
            <a:spLocks noChangeArrowheads="1"/>
          </p:cNvSpPr>
          <p:nvPr/>
        </p:nvSpPr>
        <p:spPr bwMode="auto">
          <a:xfrm>
            <a:off x="1588" y="0"/>
            <a:ext cx="9144000" cy="9144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6"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F2B9E26E-2A3D-477F-973C-9E1C61040589}" type="slidenum">
              <a:rPr lang="en-US"/>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sp>
        <p:nvSpPr>
          <p:cNvPr id="5" name="Rectangle 4"/>
          <p:cNvSpPr>
            <a:spLocks noChangeArrowheads="1"/>
          </p:cNvSpPr>
          <p:nvPr/>
        </p:nvSpPr>
        <p:spPr bwMode="auto">
          <a:xfrm>
            <a:off x="0" y="0"/>
            <a:ext cx="9144000" cy="1311275"/>
          </a:xfrm>
          <a:prstGeom prst="rect">
            <a:avLst/>
          </a:prstGeom>
          <a:solidFill>
            <a:srgbClr val="D57500"/>
          </a:solidFill>
          <a:ln w="9525">
            <a:noFill/>
            <a:miter lim="800000"/>
            <a:headEnd/>
            <a:tailEnd/>
          </a:ln>
        </p:spPr>
        <p:txBody>
          <a:bodyPr wrap="none" anchor="ctr"/>
          <a:lstStyle/>
          <a:p>
            <a:pPr>
              <a:defRPr/>
            </a:pPr>
            <a:endParaRPr lang="en-US" dirty="0"/>
          </a:p>
        </p:txBody>
      </p:sp>
      <p:pic>
        <p:nvPicPr>
          <p:cNvPr id="6"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3pPr>
              <a:buSzPct val="60000"/>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7FAF682F-B133-4672-BD30-40E9EEA3DE68}" type="slidenum">
              <a:rPr lang="en-US"/>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pic>
        <p:nvPicPr>
          <p:cNvPr id="5"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6"/>
          <p:cNvSpPr>
            <a:spLocks noGrp="1"/>
          </p:cNvSpPr>
          <p:nvPr>
            <p:ph type="sldNum" sz="quarter" idx="10"/>
          </p:nvPr>
        </p:nvSpPr>
        <p:spPr>
          <a:xfrm>
            <a:off x="112713" y="6483350"/>
            <a:ext cx="509587" cy="365125"/>
          </a:xfrm>
        </p:spPr>
        <p:txBody>
          <a:bodyPr/>
          <a:lstStyle>
            <a:lvl1pPr>
              <a:defRPr/>
            </a:lvl1pPr>
          </a:lstStyle>
          <a:p>
            <a:pPr>
              <a:defRPr/>
            </a:pPr>
            <a:fld id="{DA645F43-1CB9-4A27-8C62-B5E28CC16C71}" type="slidenum">
              <a:rPr lang="en-US"/>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865938"/>
          </a:xfrm>
          <a:prstGeom prst="rect">
            <a:avLst/>
          </a:prstGeom>
          <a:solidFill>
            <a:srgbClr val="707276"/>
          </a:solidFill>
          <a:ln w="9525">
            <a:noFill/>
            <a:miter lim="800000"/>
            <a:headEnd/>
            <a:tailEnd/>
          </a:ln>
        </p:spPr>
        <p:txBody>
          <a:bodyPr wrap="none" anchor="ctr"/>
          <a:lstStyle/>
          <a:p>
            <a:pPr>
              <a:defRPr/>
            </a:pPr>
            <a:endParaRPr lang="en-US" dirty="0"/>
          </a:p>
        </p:txBody>
      </p:sp>
      <p:pic>
        <p:nvPicPr>
          <p:cNvPr id="5" name="Picture 6" descr="PNNL_Logo_Reverse.png"/>
          <p:cNvPicPr>
            <a:picLocks noChangeAspect="1"/>
          </p:cNvPicPr>
          <p:nvPr/>
        </p:nvPicPr>
        <p:blipFill>
          <a:blip r:embed="rId2" cstate="print"/>
          <a:srcRect/>
          <a:stretch>
            <a:fillRect/>
          </a:stretch>
        </p:blipFill>
        <p:spPr bwMode="auto">
          <a:xfrm>
            <a:off x="6492875" y="5662613"/>
            <a:ext cx="2651125" cy="731837"/>
          </a:xfrm>
          <a:prstGeom prst="rect">
            <a:avLst/>
          </a:prstGeom>
          <a:noFill/>
          <a:ln w="9525">
            <a:noFill/>
            <a:miter lim="800000"/>
            <a:headEnd/>
            <a:tailEnd/>
          </a:ln>
        </p:spPr>
      </p:pic>
      <p:pic>
        <p:nvPicPr>
          <p:cNvPr id="6" name="Picture 7" descr="Proudly_Operated_by_Battelle_Reverse.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buFontTx/>
              <a:buBlip>
                <a:blip r:embed="rId4"/>
              </a:buBlip>
              <a:defRPr>
                <a:solidFill>
                  <a:schemeClr val="bg1"/>
                </a:solidFill>
              </a:defRPr>
            </a:lvl2pPr>
            <a:lvl3pPr>
              <a:defRPr>
                <a:solidFill>
                  <a:schemeClr val="bg1"/>
                </a:solidFill>
              </a:defRPr>
            </a:lvl3pPr>
            <a:lvl4pPr>
              <a:buFontTx/>
              <a:buBlip>
                <a:blip r:embed="rId5"/>
              </a:buBlip>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solidFill>
                  <a:schemeClr val="bg1"/>
                </a:solidFill>
              </a:defRPr>
            </a:lvl1pPr>
          </a:lstStyle>
          <a:p>
            <a:pPr>
              <a:defRPr/>
            </a:pPr>
            <a:fld id="{C6C425C1-7ED6-492D-BC6E-896BC20F3722}" type="slidenum">
              <a:rPr lang="en-US"/>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5" name="Picture 6" descr="PNNL_Logo_Reverse.png"/>
          <p:cNvPicPr>
            <a:picLocks noChangeAspect="1"/>
          </p:cNvPicPr>
          <p:nvPr/>
        </p:nvPicPr>
        <p:blipFill>
          <a:blip r:embed="rId2" cstate="print"/>
          <a:srcRect/>
          <a:stretch>
            <a:fillRect/>
          </a:stretch>
        </p:blipFill>
        <p:spPr bwMode="auto">
          <a:xfrm>
            <a:off x="6492875" y="5662613"/>
            <a:ext cx="2651125" cy="731837"/>
          </a:xfrm>
          <a:prstGeom prst="rect">
            <a:avLst/>
          </a:prstGeom>
          <a:noFill/>
          <a:ln w="9525">
            <a:noFill/>
            <a:miter lim="800000"/>
            <a:headEnd/>
            <a:tailEnd/>
          </a:ln>
        </p:spPr>
      </p:pic>
      <p:pic>
        <p:nvPicPr>
          <p:cNvPr id="6" name="Picture 7" descr="Proudly_Operated_by_Battelle_Reverse.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FontTx/>
              <a:buBlip>
                <a:blip r:embed="rId4"/>
              </a:buBlip>
              <a:defRPr>
                <a:solidFill>
                  <a:schemeClr val="bg1"/>
                </a:solidFill>
              </a:defRPr>
            </a:lvl1pPr>
            <a:lvl2pPr>
              <a:defRPr>
                <a:solidFill>
                  <a:schemeClr val="bg1"/>
                </a:solidFill>
              </a:defRPr>
            </a:lvl2pPr>
            <a:lvl3pPr>
              <a:buFontTx/>
              <a:buBlip>
                <a:blip r:embed="rId5"/>
              </a:buBlip>
              <a:defRPr>
                <a:solidFill>
                  <a:schemeClr val="bg1"/>
                </a:solidFill>
              </a:defRPr>
            </a:lvl3pPr>
            <a:lvl4pPr>
              <a:defRPr>
                <a:solidFill>
                  <a:schemeClr val="bg1"/>
                </a:solidFill>
              </a:defRPr>
            </a:lvl4pPr>
            <a:lvl5pPr>
              <a:buFontTx/>
              <a:buBlip>
                <a:blip r:embed="rId4"/>
              </a:buBlip>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solidFill>
                  <a:schemeClr val="bg1"/>
                </a:solidFill>
              </a:defRPr>
            </a:lvl1pPr>
          </a:lstStyle>
          <a:p>
            <a:pPr>
              <a:defRPr/>
            </a:pPr>
            <a:fld id="{7DD37837-615E-4354-9D4D-D2946D1A4B39}" type="slidenum">
              <a:rPr lang="en-US"/>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6"/>
          <p:cNvSpPr>
            <a:spLocks noGrp="1"/>
          </p:cNvSpPr>
          <p:nvPr>
            <p:ph type="sldNum" sz="quarter" idx="10"/>
          </p:nvPr>
        </p:nvSpPr>
        <p:spPr>
          <a:xfrm>
            <a:off x="112713" y="6483350"/>
            <a:ext cx="509587" cy="365125"/>
          </a:xfrm>
        </p:spPr>
        <p:txBody>
          <a:bodyPr/>
          <a:lstStyle>
            <a:lvl1pPr>
              <a:defRPr/>
            </a:lvl1pPr>
          </a:lstStyle>
          <a:p>
            <a:pPr>
              <a:defRPr/>
            </a:pPr>
            <a:fld id="{C6A221E2-D072-4548-A7E1-1F63BF79AFEB}" type="slidenum">
              <a:rPr lang="en-US"/>
              <a:pPr>
                <a:defRPr/>
              </a:pPr>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4663" y="460375"/>
            <a:ext cx="8204200" cy="9874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92125" y="1676400"/>
            <a:ext cx="8186738" cy="35750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6"/>
          <p:cNvSpPr>
            <a:spLocks noGrp="1"/>
          </p:cNvSpPr>
          <p:nvPr>
            <p:ph type="sldNum" sz="quarter" idx="4"/>
          </p:nvPr>
        </p:nvSpPr>
        <p:spPr>
          <a:xfrm>
            <a:off x="173038" y="6453188"/>
            <a:ext cx="509587" cy="268287"/>
          </a:xfrm>
          <a:prstGeom prst="rect">
            <a:avLst/>
          </a:prstGeom>
        </p:spPr>
        <p:txBody>
          <a:bodyPr vert="horz" wrap="square" lIns="91440" tIns="45720" rIns="91440" bIns="45720" numCol="1" anchor="t" anchorCtr="0" compatLnSpc="1">
            <a:prstTxWarp prst="textNoShape">
              <a:avLst/>
            </a:prstTxWarp>
          </a:bodyPr>
          <a:lstStyle>
            <a:lvl1pPr>
              <a:defRPr sz="900"/>
            </a:lvl1pPr>
          </a:lstStyle>
          <a:p>
            <a:pPr>
              <a:defRPr/>
            </a:pPr>
            <a:fld id="{27EA093E-E3B3-4A80-BAD6-5C80FF03A0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Lst>
  <p:hf hdr="0" ftr="0" dt="0"/>
  <p:txStyles>
    <p:titleStyle>
      <a:lvl1pPr algn="l" rtl="0" eaLnBrk="0" fontAlgn="base" hangingPunct="0">
        <a:lnSpc>
          <a:spcPct val="85000"/>
        </a:lnSpc>
        <a:spcBef>
          <a:spcPct val="0"/>
        </a:spcBef>
        <a:spcAft>
          <a:spcPct val="0"/>
        </a:spcAft>
        <a:defRPr sz="3000" b="1">
          <a:solidFill>
            <a:srgbClr val="CB7023"/>
          </a:solidFill>
          <a:latin typeface="+mj-lt"/>
          <a:ea typeface="ＭＳ Ｐゴシック" pitchFamily="-109" charset="-128"/>
          <a:cs typeface="+mj-cs"/>
        </a:defRPr>
      </a:lvl1pPr>
      <a:lvl2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2pPr>
      <a:lvl3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3pPr>
      <a:lvl4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4pPr>
      <a:lvl5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5pPr>
      <a:lvl6pPr marL="457200" algn="l" rtl="0" eaLnBrk="1" fontAlgn="base" hangingPunct="1">
        <a:lnSpc>
          <a:spcPct val="85000"/>
        </a:lnSpc>
        <a:spcBef>
          <a:spcPct val="0"/>
        </a:spcBef>
        <a:spcAft>
          <a:spcPct val="0"/>
        </a:spcAft>
        <a:defRPr sz="3000" b="1">
          <a:solidFill>
            <a:srgbClr val="CB7023"/>
          </a:solidFill>
          <a:latin typeface="Arial" charset="0"/>
        </a:defRPr>
      </a:lvl6pPr>
      <a:lvl7pPr marL="914400" algn="l" rtl="0" eaLnBrk="1" fontAlgn="base" hangingPunct="1">
        <a:lnSpc>
          <a:spcPct val="85000"/>
        </a:lnSpc>
        <a:spcBef>
          <a:spcPct val="0"/>
        </a:spcBef>
        <a:spcAft>
          <a:spcPct val="0"/>
        </a:spcAft>
        <a:defRPr sz="3000" b="1">
          <a:solidFill>
            <a:srgbClr val="CB7023"/>
          </a:solidFill>
          <a:latin typeface="Arial" charset="0"/>
        </a:defRPr>
      </a:lvl7pPr>
      <a:lvl8pPr marL="1371600" algn="l" rtl="0" eaLnBrk="1" fontAlgn="base" hangingPunct="1">
        <a:lnSpc>
          <a:spcPct val="85000"/>
        </a:lnSpc>
        <a:spcBef>
          <a:spcPct val="0"/>
        </a:spcBef>
        <a:spcAft>
          <a:spcPct val="0"/>
        </a:spcAft>
        <a:defRPr sz="3000" b="1">
          <a:solidFill>
            <a:srgbClr val="CB7023"/>
          </a:solidFill>
          <a:latin typeface="Arial" charset="0"/>
        </a:defRPr>
      </a:lvl8pPr>
      <a:lvl9pPr marL="1828800" algn="l" rtl="0" eaLnBrk="1" fontAlgn="base" hangingPunct="1">
        <a:lnSpc>
          <a:spcPct val="85000"/>
        </a:lnSpc>
        <a:spcBef>
          <a:spcPct val="0"/>
        </a:spcBef>
        <a:spcAft>
          <a:spcPct val="0"/>
        </a:spcAft>
        <a:defRPr sz="3000" b="1">
          <a:solidFill>
            <a:srgbClr val="CB7023"/>
          </a:solidFill>
          <a:latin typeface="Arial" charset="0"/>
        </a:defRPr>
      </a:lvl9pPr>
    </p:titleStyle>
    <p:bodyStyle>
      <a:lvl1pPr marL="342900" indent="-342900" algn="l" rtl="0" eaLnBrk="0" fontAlgn="base" hangingPunct="0">
        <a:lnSpc>
          <a:spcPct val="85000"/>
        </a:lnSpc>
        <a:spcBef>
          <a:spcPct val="30000"/>
        </a:spcBef>
        <a:spcAft>
          <a:spcPct val="0"/>
        </a:spcAft>
        <a:buClr>
          <a:schemeClr val="folHlink"/>
        </a:buClr>
        <a:buBlip>
          <a:blip r:embed="rId11"/>
        </a:buBlip>
        <a:defRPr sz="2400">
          <a:solidFill>
            <a:schemeClr val="tx1"/>
          </a:solidFill>
          <a:latin typeface="+mn-lt"/>
          <a:ea typeface="ＭＳ Ｐゴシック" pitchFamily="-109" charset="-128"/>
          <a:cs typeface="+mn-cs"/>
        </a:defRPr>
      </a:lvl1pPr>
      <a:lvl2pPr marL="742950" indent="-285750" algn="l" rtl="0" eaLnBrk="0" fontAlgn="base" hangingPunct="0">
        <a:lnSpc>
          <a:spcPct val="85000"/>
        </a:lnSpc>
        <a:spcBef>
          <a:spcPct val="30000"/>
        </a:spcBef>
        <a:spcAft>
          <a:spcPct val="0"/>
        </a:spcAft>
        <a:buClr>
          <a:schemeClr val="tx2"/>
        </a:buClr>
        <a:buSzPct val="80000"/>
        <a:buBlip>
          <a:blip r:embed="rId12"/>
        </a:buBlip>
        <a:defRPr sz="2000">
          <a:solidFill>
            <a:schemeClr val="tx1"/>
          </a:solidFill>
          <a:latin typeface="+mn-lt"/>
          <a:ea typeface="ＭＳ Ｐゴシック" pitchFamily="-109" charset="-128"/>
        </a:defRPr>
      </a:lvl2pPr>
      <a:lvl3pPr marL="1143000" indent="-228600" algn="l" rtl="0" eaLnBrk="0" fontAlgn="base" hangingPunct="0">
        <a:lnSpc>
          <a:spcPct val="85000"/>
        </a:lnSpc>
        <a:spcBef>
          <a:spcPct val="30000"/>
        </a:spcBef>
        <a:spcAft>
          <a:spcPct val="0"/>
        </a:spcAft>
        <a:buClr>
          <a:srgbClr val="737373"/>
        </a:buClr>
        <a:buSzPct val="60000"/>
        <a:buBlip>
          <a:blip r:embed="rId13"/>
        </a:buBlip>
        <a:defRPr sz="2000">
          <a:solidFill>
            <a:schemeClr val="tx1"/>
          </a:solidFill>
          <a:latin typeface="+mn-lt"/>
          <a:ea typeface="ＭＳ Ｐゴシック" pitchFamily="-109" charset="-128"/>
        </a:defRPr>
      </a:lvl3pPr>
      <a:lvl4pPr marL="1600200" indent="-228600" algn="l" rtl="0" eaLnBrk="0" fontAlgn="base" hangingPunct="0">
        <a:lnSpc>
          <a:spcPct val="85000"/>
        </a:lnSpc>
        <a:spcBef>
          <a:spcPct val="30000"/>
        </a:spcBef>
        <a:spcAft>
          <a:spcPct val="0"/>
        </a:spcAft>
        <a:buBlip>
          <a:blip r:embed="rId14"/>
        </a:buBlip>
        <a:defRPr sz="1600">
          <a:solidFill>
            <a:schemeClr val="tx1"/>
          </a:solidFill>
          <a:latin typeface="+mn-lt"/>
          <a:ea typeface="ＭＳ Ｐゴシック" pitchFamily="-109" charset="-128"/>
        </a:defRPr>
      </a:lvl4pPr>
      <a:lvl5pPr marL="2057400" indent="-228600" algn="l" rtl="0" eaLnBrk="0" fontAlgn="base" hangingPunct="0">
        <a:spcBef>
          <a:spcPct val="20000"/>
        </a:spcBef>
        <a:spcAft>
          <a:spcPct val="0"/>
        </a:spcAft>
        <a:buBlip>
          <a:blip r:embed="rId11"/>
        </a:buBlip>
        <a:defRPr sz="1400">
          <a:solidFill>
            <a:schemeClr val="tx1"/>
          </a:solidFill>
          <a:latin typeface="+mn-lt"/>
          <a:ea typeface="ＭＳ Ｐゴシック" pitchFamily="-109" charset="-128"/>
        </a:defRPr>
      </a:lvl5pPr>
      <a:lvl6pPr marL="2514600" indent="-228600" algn="l" rtl="0" eaLnBrk="1" fontAlgn="base" hangingPunct="1">
        <a:spcBef>
          <a:spcPct val="20000"/>
        </a:spcBef>
        <a:spcAft>
          <a:spcPct val="0"/>
        </a:spcAft>
        <a:buBlip>
          <a:blip r:embed="rId14"/>
        </a:buBlip>
        <a:defRPr sz="1400">
          <a:solidFill>
            <a:schemeClr val="tx1"/>
          </a:solidFill>
          <a:latin typeface="+mn-lt"/>
        </a:defRPr>
      </a:lvl6pPr>
      <a:lvl7pPr marL="2971800" indent="-228600" algn="l" rtl="0" eaLnBrk="1" fontAlgn="base" hangingPunct="1">
        <a:spcBef>
          <a:spcPct val="20000"/>
        </a:spcBef>
        <a:spcAft>
          <a:spcPct val="0"/>
        </a:spcAft>
        <a:buBlip>
          <a:blip r:embed="rId14"/>
        </a:buBlip>
        <a:defRPr sz="1400">
          <a:solidFill>
            <a:schemeClr val="tx1"/>
          </a:solidFill>
          <a:latin typeface="+mn-lt"/>
        </a:defRPr>
      </a:lvl7pPr>
      <a:lvl8pPr marL="3429000" indent="-228600" algn="l" rtl="0" eaLnBrk="1" fontAlgn="base" hangingPunct="1">
        <a:spcBef>
          <a:spcPct val="20000"/>
        </a:spcBef>
        <a:spcAft>
          <a:spcPct val="0"/>
        </a:spcAft>
        <a:buBlip>
          <a:blip r:embed="rId14"/>
        </a:buBlip>
        <a:defRPr sz="1400">
          <a:solidFill>
            <a:schemeClr val="tx1"/>
          </a:solidFill>
          <a:latin typeface="+mn-lt"/>
        </a:defRPr>
      </a:lvl8pPr>
      <a:lvl9pPr marL="3886200" indent="-228600" algn="l" rtl="0" eaLnBrk="1" fontAlgn="base" hangingPunct="1">
        <a:spcBef>
          <a:spcPct val="20000"/>
        </a:spcBef>
        <a:spcAft>
          <a:spcPct val="0"/>
        </a:spcAft>
        <a:buBlip>
          <a:blip r:embed="rId14"/>
        </a:buBlip>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t>3/24/2015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7EA093E-E3B3-4A80-BAD6-5C80FF03A054}"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normAutofit/>
          </a:bodyPr>
          <a:lstStyle/>
          <a:p>
            <a:pPr eaLnBrk="1" hangingPunct="1"/>
            <a:r>
              <a:rPr lang="en-US" sz="4400" dirty="0" smtClean="0">
                <a:ea typeface="ＭＳ Ｐゴシック" pitchFamily="34" charset="-128"/>
              </a:rPr>
              <a:t>USA </a:t>
            </a:r>
            <a:r>
              <a:rPr lang="en-US" sz="4400" dirty="0">
                <a:ea typeface="ＭＳ Ｐゴシック" pitchFamily="34" charset="-128"/>
              </a:rPr>
              <a:t> </a:t>
            </a:r>
            <a:r>
              <a:rPr lang="en-US" sz="4400" dirty="0" smtClean="0">
                <a:ea typeface="ＭＳ Ｐゴシック" pitchFamily="34" charset="-128"/>
              </a:rPr>
              <a:t>Session 1 Concept Note</a:t>
            </a:r>
          </a:p>
        </p:txBody>
      </p:sp>
      <p:sp>
        <p:nvSpPr>
          <p:cNvPr id="11267" name="Rectangle 3"/>
          <p:cNvSpPr>
            <a:spLocks noGrp="1" noChangeArrowheads="1"/>
          </p:cNvSpPr>
          <p:nvPr>
            <p:ph type="subTitle" idx="1"/>
          </p:nvPr>
        </p:nvSpPr>
        <p:spPr>
          <a:xfrm>
            <a:off x="1752601" y="3552825"/>
            <a:ext cx="5467350" cy="2724150"/>
          </a:xfrm>
        </p:spPr>
        <p:txBody>
          <a:bodyPr/>
          <a:lstStyle/>
          <a:p>
            <a:pPr algn="ctr" eaLnBrk="1" hangingPunct="1">
              <a:buFontTx/>
              <a:buNone/>
            </a:pPr>
            <a:r>
              <a:rPr lang="en-US" sz="2000" dirty="0" smtClean="0">
                <a:ea typeface="ＭＳ Ｐゴシック" pitchFamily="34" charset="-128"/>
              </a:rPr>
              <a:t>EGEEC -45</a:t>
            </a:r>
          </a:p>
          <a:p>
            <a:pPr algn="ctr" eaLnBrk="1" hangingPunct="1">
              <a:buFontTx/>
              <a:buNone/>
            </a:pPr>
            <a:r>
              <a:rPr lang="en-US" sz="2000" dirty="0" smtClean="0">
                <a:ea typeface="ＭＳ Ｐゴシック" pitchFamily="34" charset="-128"/>
              </a:rPr>
              <a:t>Singapore</a:t>
            </a:r>
          </a:p>
          <a:p>
            <a:pPr algn="ctr" eaLnBrk="1" hangingPunct="1">
              <a:buFontTx/>
              <a:buNone/>
            </a:pPr>
            <a:r>
              <a:rPr lang="en-US" sz="2000" dirty="0" smtClean="0">
                <a:ea typeface="ＭＳ Ｐゴシック" pitchFamily="34" charset="-128"/>
              </a:rPr>
              <a:t>March 25-26, 2015</a:t>
            </a:r>
          </a:p>
          <a:p>
            <a:pPr eaLnBrk="1" hangingPunct="1"/>
            <a:endParaRPr lang="en-US" sz="2000"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09575" y="689736"/>
            <a:ext cx="8134350" cy="2151888"/>
          </a:xfrm>
        </p:spPr>
        <p:txBody>
          <a:bodyPr>
            <a:normAutofit fontScale="90000"/>
          </a:bodyPr>
          <a:lstStyle/>
          <a:p>
            <a:r>
              <a:rPr lang="en-US" dirty="0"/>
              <a:t/>
            </a:r>
            <a:br>
              <a:rPr lang="en-US" dirty="0"/>
            </a:br>
            <a:r>
              <a:rPr lang="en-US" dirty="0" smtClean="0">
                <a:ea typeface="ＭＳ Ｐゴシック" pitchFamily="34" charset="-128"/>
              </a:rPr>
              <a:t/>
            </a:r>
            <a:br>
              <a:rPr lang="en-US" dirty="0" smtClean="0">
                <a:ea typeface="ＭＳ Ｐゴシック" pitchFamily="34" charset="-128"/>
              </a:rPr>
            </a:br>
            <a:r>
              <a:rPr lang="en-US" sz="3100" b="1" dirty="0"/>
              <a:t>Establishing Lighting Best Practices and Educational Programs to Achieve Deep Energy Saving, </a:t>
            </a:r>
            <a:r>
              <a:rPr lang="en-US" sz="3100" i="1" dirty="0"/>
              <a:t>An Asia-Pacific Economic Cooperation (APEC) regional collaboration with university lighting centers and research institutions</a:t>
            </a:r>
            <a:endParaRPr lang="en-US" sz="3100" dirty="0" smtClean="0">
              <a:ea typeface="ＭＳ Ｐゴシック" pitchFamily="34" charset="-128"/>
            </a:endParaRPr>
          </a:p>
        </p:txBody>
      </p:sp>
      <p:sp>
        <p:nvSpPr>
          <p:cNvPr id="13315" name="Content Placeholder 2"/>
          <p:cNvSpPr>
            <a:spLocks noGrp="1"/>
          </p:cNvSpPr>
          <p:nvPr>
            <p:ph idx="1"/>
          </p:nvPr>
        </p:nvSpPr>
        <p:spPr>
          <a:xfrm>
            <a:off x="409575" y="3024187"/>
            <a:ext cx="7962900" cy="3514725"/>
          </a:xfrm>
        </p:spPr>
        <p:txBody>
          <a:bodyPr>
            <a:normAutofit lnSpcReduction="10000"/>
          </a:bodyPr>
          <a:lstStyle/>
          <a:p>
            <a:pPr marL="0" indent="0">
              <a:buNone/>
            </a:pPr>
            <a:r>
              <a:rPr lang="en-US" sz="2400" dirty="0"/>
              <a:t>Lighting consumes about 25% world energy use but can consume up to 33% of the energy used in developing </a:t>
            </a:r>
            <a:r>
              <a:rPr lang="en-US" sz="2400" dirty="0" smtClean="0"/>
              <a:t>economies.  Retrofitting </a:t>
            </a:r>
            <a:r>
              <a:rPr lang="en-US" sz="2400" dirty="0"/>
              <a:t>our existing building stock with highly efficient lighting is one of the most effective ways to achieve deep energy savings and rapidly reduce our dependence on fossil fuels. </a:t>
            </a:r>
            <a:endParaRPr lang="en-US" sz="2400" dirty="0" smtClean="0"/>
          </a:p>
          <a:p>
            <a:pPr marL="0" indent="0">
              <a:buNone/>
            </a:pPr>
            <a:r>
              <a:rPr lang="en-US" sz="2400" dirty="0" smtClean="0"/>
              <a:t>Buildings</a:t>
            </a:r>
            <a:r>
              <a:rPr lang="en-US" sz="2400" dirty="0"/>
              <a:t>’ energy consumption constitutes one of the largest contributions to greenhouse gas emissions and has been targeted by many APEC economies as a priority </a:t>
            </a:r>
            <a:r>
              <a:rPr lang="en-US" sz="2400" dirty="0" smtClean="0"/>
              <a:t>opportunity.</a:t>
            </a:r>
            <a:endParaRPr lang="en-US" sz="2400" dirty="0" smtClean="0">
              <a:ea typeface="ＭＳ Ｐゴシック" pitchFamily="34" charset="-128"/>
            </a:endParaRPr>
          </a:p>
        </p:txBody>
      </p:sp>
      <p:sp>
        <p:nvSpPr>
          <p:cNvPr id="13316" name="Slide Number Placeholder 3"/>
          <p:cNvSpPr>
            <a:spLocks noGrp="1"/>
          </p:cNvSpPr>
          <p:nvPr>
            <p:ph type="sldNum" sz="quarter" idx="12"/>
          </p:nvPr>
        </p:nvSpPr>
        <p:spPr bwMode="auto">
          <a:noFill/>
          <a:ln>
            <a:miter lim="800000"/>
            <a:headEnd/>
            <a:tailEnd/>
          </a:ln>
        </p:spPr>
        <p:txBody>
          <a:bodyPr/>
          <a:lstStyle/>
          <a:p>
            <a:fld id="{75B2EE1F-EBD7-493F-A9E0-58A4F5A80B10}"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361188"/>
            <a:ext cx="8229600" cy="1143000"/>
          </a:xfrm>
        </p:spPr>
        <p:txBody>
          <a:bodyPr>
            <a:normAutofit/>
          </a:bodyPr>
          <a:lstStyle/>
          <a:p>
            <a:r>
              <a:rPr lang="en-US" sz="2800" b="1" dirty="0"/>
              <a:t>Establishing Lighting Best Practices and Educational Programs to Achieve Deep Energy Saving</a:t>
            </a:r>
            <a:endParaRPr lang="en-US" sz="2800" dirty="0"/>
          </a:p>
        </p:txBody>
      </p:sp>
      <p:sp>
        <p:nvSpPr>
          <p:cNvPr id="3" name="Content Placeholder 2"/>
          <p:cNvSpPr>
            <a:spLocks noGrp="1"/>
          </p:cNvSpPr>
          <p:nvPr>
            <p:ph idx="1"/>
          </p:nvPr>
        </p:nvSpPr>
        <p:spPr>
          <a:xfrm>
            <a:off x="476251" y="1769558"/>
            <a:ext cx="8210550" cy="4586792"/>
          </a:xfrm>
        </p:spPr>
        <p:txBody>
          <a:bodyPr>
            <a:normAutofit fontScale="55000" lnSpcReduction="20000"/>
          </a:bodyPr>
          <a:lstStyle/>
          <a:p>
            <a:r>
              <a:rPr lang="en-US" sz="4000" dirty="0"/>
              <a:t>This project will support a two sequential workshops to be held along-side an APEC Expert Group on Energy Efficiency and Conservation (EGEEC) meeting that would bring together representatives from </a:t>
            </a:r>
            <a:r>
              <a:rPr lang="en-US" sz="4000" dirty="0" smtClean="0"/>
              <a:t>university </a:t>
            </a:r>
            <a:r>
              <a:rPr lang="en-US" sz="4000" dirty="0"/>
              <a:t>lighting design centers and leading researchers and government representatives from APEC member economies</a:t>
            </a:r>
            <a:r>
              <a:rPr lang="en-US" sz="4000" dirty="0" smtClean="0"/>
              <a:t>.</a:t>
            </a:r>
          </a:p>
          <a:p>
            <a:r>
              <a:rPr lang="en-US" sz="4000" dirty="0"/>
              <a:t>The workshops will address both the development of best practices and unified education programs in multiple APEC member economies</a:t>
            </a:r>
            <a:r>
              <a:rPr lang="en-US" sz="4000" dirty="0" smtClean="0"/>
              <a:t>.</a:t>
            </a:r>
          </a:p>
          <a:p>
            <a:r>
              <a:rPr lang="en-US" sz="4000" dirty="0" smtClean="0"/>
              <a:t>Cost</a:t>
            </a:r>
            <a:r>
              <a:rPr lang="en-US" sz="4000" dirty="0"/>
              <a:t>: </a:t>
            </a:r>
            <a:r>
              <a:rPr lang="en-US" sz="4000" dirty="0" smtClean="0"/>
              <a:t>Total </a:t>
            </a:r>
            <a:r>
              <a:rPr lang="en-US" sz="4000" dirty="0"/>
              <a:t>$120,000  APEC Support fund: </a:t>
            </a:r>
            <a:r>
              <a:rPr lang="en-US" sz="4000" dirty="0" smtClean="0"/>
              <a:t>$80,000</a:t>
            </a:r>
          </a:p>
          <a:p>
            <a:r>
              <a:rPr lang="en-US" sz="4000" dirty="0" smtClean="0"/>
              <a:t>Co-sponsors: </a:t>
            </a:r>
            <a:r>
              <a:rPr lang="en-US" sz="4000" dirty="0"/>
              <a:t>Canada, China, Japan, Thailand, New Zealand, Chinese Taipei, The Philippines, Brunei Darussalam</a:t>
            </a:r>
            <a:endParaRPr lang="en-US" sz="4000" dirty="0" smtClean="0"/>
          </a:p>
          <a:p>
            <a:r>
              <a:rPr lang="en-US" sz="4000" dirty="0" smtClean="0"/>
              <a:t>Project start date: May 2015 </a:t>
            </a:r>
          </a:p>
          <a:p>
            <a:r>
              <a:rPr lang="en-US" sz="4000" dirty="0" smtClean="0"/>
              <a:t>Project end date: December 2016</a:t>
            </a:r>
            <a:endParaRPr lang="en-US" sz="4000"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48016CB5-BD77-488D-A98B-EF55056B8334}" type="slidenum">
              <a:rPr lang="en-US" smtClean="0"/>
              <a:pPr>
                <a:defRPr/>
              </a:pPr>
              <a:t>3</a:t>
            </a:fld>
            <a:endParaRPr lang="en-US" dirty="0"/>
          </a:p>
        </p:txBody>
      </p:sp>
    </p:spTree>
    <p:extLst>
      <p:ext uri="{BB962C8B-B14F-4D97-AF65-F5344CB8AC3E}">
        <p14:creationId xmlns:p14="http://schemas.microsoft.com/office/powerpoint/2010/main" val="4182231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Enhancing Regional Conformity Assessment to Ensure Successful ISO 50001 Standard Outcomes </a:t>
            </a:r>
            <a:endParaRPr lang="en-US" sz="3200" dirty="0"/>
          </a:p>
        </p:txBody>
      </p:sp>
      <p:sp>
        <p:nvSpPr>
          <p:cNvPr id="3" name="Content Placeholder 2"/>
          <p:cNvSpPr>
            <a:spLocks noGrp="1"/>
          </p:cNvSpPr>
          <p:nvPr>
            <p:ph idx="1"/>
          </p:nvPr>
        </p:nvSpPr>
        <p:spPr/>
        <p:txBody>
          <a:bodyPr>
            <a:normAutofit/>
          </a:bodyPr>
          <a:lstStyle/>
          <a:p>
            <a:r>
              <a:rPr lang="en-GB" dirty="0"/>
              <a:t>In collaboration with a Clean Energy Ministerial project team, this project will focus on building regional capacity to improve conformity assessment and ensure successful implementation of the ISO 50001 standard. The ISO 50001 international energy management system standard is a key strategy for increasing the competiveness of APEC </a:t>
            </a:r>
            <a:r>
              <a:rPr lang="en-GB" dirty="0" smtClean="0"/>
              <a:t>economies.</a:t>
            </a:r>
          </a:p>
          <a:p>
            <a:r>
              <a:rPr lang="en-US" dirty="0" smtClean="0"/>
              <a:t>ISO </a:t>
            </a:r>
            <a:r>
              <a:rPr lang="en-US" dirty="0"/>
              <a:t>50001 has a dual focus on the development of an energy management </a:t>
            </a:r>
            <a:r>
              <a:rPr lang="en-US" dirty="0" smtClean="0"/>
              <a:t>system </a:t>
            </a:r>
            <a:r>
              <a:rPr lang="en-US" dirty="0"/>
              <a:t>and data-driven improvements in energy performance. </a:t>
            </a:r>
          </a:p>
        </p:txBody>
      </p:sp>
      <p:sp>
        <p:nvSpPr>
          <p:cNvPr id="4" name="Slide Number Placeholder 3"/>
          <p:cNvSpPr>
            <a:spLocks noGrp="1"/>
          </p:cNvSpPr>
          <p:nvPr>
            <p:ph type="sldNum" sz="quarter" idx="12"/>
          </p:nvPr>
        </p:nvSpPr>
        <p:spPr/>
        <p:txBody>
          <a:bodyPr/>
          <a:lstStyle/>
          <a:p>
            <a:pPr>
              <a:defRPr/>
            </a:pPr>
            <a:fld id="{48016CB5-BD77-488D-A98B-EF55056B8334}" type="slidenum">
              <a:rPr lang="en-US" smtClean="0"/>
              <a:pPr>
                <a:defRPr/>
              </a:pPr>
              <a:t>4</a:t>
            </a:fld>
            <a:endParaRPr lang="en-US"/>
          </a:p>
        </p:txBody>
      </p:sp>
    </p:spTree>
    <p:extLst>
      <p:ext uri="{BB962C8B-B14F-4D97-AF65-F5344CB8AC3E}">
        <p14:creationId xmlns:p14="http://schemas.microsoft.com/office/powerpoint/2010/main" val="283210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12"/>
            <a:ext cx="8229600" cy="1143000"/>
          </a:xfrm>
        </p:spPr>
        <p:txBody>
          <a:bodyPr/>
          <a:lstStyle/>
          <a:p>
            <a:r>
              <a:rPr lang="en-US" dirty="0" smtClean="0"/>
              <a:t>Project Scope</a:t>
            </a:r>
            <a:endParaRPr lang="en-US" dirty="0"/>
          </a:p>
        </p:txBody>
      </p:sp>
      <p:sp>
        <p:nvSpPr>
          <p:cNvPr id="3" name="Content Placeholder 2"/>
          <p:cNvSpPr>
            <a:spLocks noGrp="1"/>
          </p:cNvSpPr>
          <p:nvPr>
            <p:ph idx="1"/>
          </p:nvPr>
        </p:nvSpPr>
        <p:spPr>
          <a:xfrm>
            <a:off x="457200" y="1836237"/>
            <a:ext cx="8229600" cy="4389120"/>
          </a:xfrm>
        </p:spPr>
        <p:txBody>
          <a:bodyPr>
            <a:normAutofit fontScale="92500" lnSpcReduction="20000"/>
          </a:bodyPr>
          <a:lstStyle/>
          <a:p>
            <a:r>
              <a:rPr lang="en-US" dirty="0"/>
              <a:t>This project will support t</a:t>
            </a:r>
            <a:r>
              <a:rPr lang="en-US" dirty="0" smtClean="0"/>
              <a:t>wo </a:t>
            </a:r>
            <a:r>
              <a:rPr lang="en-US" dirty="0"/>
              <a:t>or more workshops, along with several preparatory webinars and other technical expert </a:t>
            </a:r>
            <a:r>
              <a:rPr lang="en-US" dirty="0" smtClean="0"/>
              <a:t>exchanges </a:t>
            </a:r>
            <a:r>
              <a:rPr lang="en-US" dirty="0"/>
              <a:t>proposed to help design and implement regionally consistent but nationally appropriate action plans for building ISO 50001 </a:t>
            </a:r>
            <a:r>
              <a:rPr lang="en-US" dirty="0" smtClean="0"/>
              <a:t>auditor </a:t>
            </a:r>
            <a:r>
              <a:rPr lang="en-US" dirty="0"/>
              <a:t>capacity and the consistency of ISO 50001 conformity assessments. </a:t>
            </a:r>
            <a:endParaRPr lang="en-US" dirty="0" smtClean="0"/>
          </a:p>
          <a:p>
            <a:r>
              <a:rPr lang="en-US" dirty="0" smtClean="0"/>
              <a:t>Joint project with the Sub-Committee </a:t>
            </a:r>
            <a:r>
              <a:rPr lang="en-US" dirty="0"/>
              <a:t>on Standards and Conformance (SCSC) </a:t>
            </a:r>
            <a:endParaRPr lang="en-US" dirty="0" smtClean="0"/>
          </a:p>
          <a:p>
            <a:r>
              <a:rPr lang="en-US" dirty="0" smtClean="0"/>
              <a:t>Cost</a:t>
            </a:r>
            <a:r>
              <a:rPr lang="en-US" dirty="0"/>
              <a:t>: Total </a:t>
            </a:r>
            <a:r>
              <a:rPr lang="en-US" dirty="0" smtClean="0"/>
              <a:t>$550,000  </a:t>
            </a:r>
            <a:r>
              <a:rPr lang="en-US" dirty="0"/>
              <a:t>APEC Support fund: </a:t>
            </a:r>
            <a:r>
              <a:rPr lang="en-US" dirty="0" smtClean="0"/>
              <a:t>$250,000</a:t>
            </a:r>
            <a:endParaRPr lang="en-US" dirty="0"/>
          </a:p>
          <a:p>
            <a:r>
              <a:rPr lang="en-US" dirty="0"/>
              <a:t>Co-sponsors</a:t>
            </a:r>
            <a:r>
              <a:rPr lang="en-US" dirty="0" smtClean="0"/>
              <a:t>: </a:t>
            </a:r>
            <a:r>
              <a:rPr lang="en-US" dirty="0"/>
              <a:t>Canada, China, Chile, Mexico, Indonesia </a:t>
            </a:r>
          </a:p>
          <a:p>
            <a:r>
              <a:rPr lang="en-US" dirty="0"/>
              <a:t>Project start date: May 2015 </a:t>
            </a:r>
          </a:p>
          <a:p>
            <a:r>
              <a:rPr lang="en-US" dirty="0"/>
              <a:t>Project end date: December 2016</a:t>
            </a:r>
          </a:p>
          <a:p>
            <a:endParaRPr lang="en-US" dirty="0"/>
          </a:p>
        </p:txBody>
      </p:sp>
      <p:sp>
        <p:nvSpPr>
          <p:cNvPr id="4" name="Slide Number Placeholder 3"/>
          <p:cNvSpPr>
            <a:spLocks noGrp="1"/>
          </p:cNvSpPr>
          <p:nvPr>
            <p:ph type="sldNum" sz="quarter" idx="12"/>
          </p:nvPr>
        </p:nvSpPr>
        <p:spPr/>
        <p:txBody>
          <a:bodyPr/>
          <a:lstStyle/>
          <a:p>
            <a:pPr>
              <a:defRPr/>
            </a:pPr>
            <a:fld id="{48016CB5-BD77-488D-A98B-EF55056B8334}" type="slidenum">
              <a:rPr lang="en-US" smtClean="0"/>
              <a:pPr>
                <a:defRPr/>
              </a:pPr>
              <a:t>5</a:t>
            </a:fld>
            <a:endParaRPr lang="en-US"/>
          </a:p>
        </p:txBody>
      </p:sp>
    </p:spTree>
    <p:extLst>
      <p:ext uri="{BB962C8B-B14F-4D97-AF65-F5344CB8AC3E}">
        <p14:creationId xmlns:p14="http://schemas.microsoft.com/office/powerpoint/2010/main" val="1997686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Outcomes</a:t>
            </a:r>
            <a:endParaRPr lang="en-US" dirty="0"/>
          </a:p>
        </p:txBody>
      </p:sp>
      <p:sp>
        <p:nvSpPr>
          <p:cNvPr id="3" name="Content Placeholder 2"/>
          <p:cNvSpPr>
            <a:spLocks noGrp="1"/>
          </p:cNvSpPr>
          <p:nvPr>
            <p:ph idx="1"/>
          </p:nvPr>
        </p:nvSpPr>
        <p:spPr/>
        <p:txBody>
          <a:bodyPr>
            <a:normAutofit fontScale="92500"/>
          </a:bodyPr>
          <a:lstStyle/>
          <a:p>
            <a:pPr lvl="1"/>
            <a:r>
              <a:rPr lang="en-US" dirty="0"/>
              <a:t>A</a:t>
            </a:r>
            <a:r>
              <a:rPr lang="en-US" dirty="0" smtClean="0"/>
              <a:t> </a:t>
            </a:r>
            <a:r>
              <a:rPr lang="en-US" dirty="0"/>
              <a:t>set of implementation principles for implementing regionally consistent personnel certification schemes at the national level for ISO 50001 </a:t>
            </a:r>
            <a:r>
              <a:rPr lang="en-US" dirty="0" smtClean="0"/>
              <a:t>Auditors </a:t>
            </a:r>
            <a:endParaRPr lang="en-US" dirty="0"/>
          </a:p>
          <a:p>
            <a:pPr lvl="1"/>
            <a:r>
              <a:rPr lang="en-US" dirty="0"/>
              <a:t>A</a:t>
            </a:r>
            <a:r>
              <a:rPr lang="en-US" dirty="0" smtClean="0"/>
              <a:t>ction </a:t>
            </a:r>
            <a:r>
              <a:rPr lang="en-US" dirty="0"/>
              <a:t>plans designed by government representatives and key national stakeholders like accreditation and certification bodies to implement new personnel certification schemes or transition existing schemes at the national level based upon agreed implementation </a:t>
            </a:r>
            <a:r>
              <a:rPr lang="en-US" dirty="0" smtClean="0"/>
              <a:t>principles</a:t>
            </a:r>
            <a:endParaRPr lang="en-US" dirty="0"/>
          </a:p>
          <a:p>
            <a:pPr lvl="1"/>
            <a:r>
              <a:rPr lang="en-US" dirty="0"/>
              <a:t>N</a:t>
            </a:r>
            <a:r>
              <a:rPr lang="en-US" dirty="0" smtClean="0"/>
              <a:t>ew </a:t>
            </a:r>
            <a:r>
              <a:rPr lang="en-US" dirty="0"/>
              <a:t>or enhanced national personnel certification schemes implemented in APEC </a:t>
            </a:r>
            <a:r>
              <a:rPr lang="en-US" dirty="0" smtClean="0"/>
              <a:t>economies</a:t>
            </a:r>
            <a:endParaRPr lang="en-US" dirty="0"/>
          </a:p>
          <a:p>
            <a:pPr lvl="1"/>
            <a:r>
              <a:rPr lang="en-US" dirty="0"/>
              <a:t>I</a:t>
            </a:r>
            <a:r>
              <a:rPr lang="en-US" dirty="0" smtClean="0"/>
              <a:t>ndividuals</a:t>
            </a:r>
            <a:r>
              <a:rPr lang="en-US" dirty="0"/>
              <a:t>, including women, </a:t>
            </a:r>
            <a:r>
              <a:rPr lang="en-US" dirty="0" smtClean="0"/>
              <a:t>will be certified </a:t>
            </a:r>
            <a:r>
              <a:rPr lang="en-US" dirty="0"/>
              <a:t>to be ISO 50001 </a:t>
            </a:r>
            <a:r>
              <a:rPr lang="en-US" dirty="0" smtClean="0"/>
              <a:t>Auditors</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48016CB5-BD77-488D-A98B-EF55056B8334}" type="slidenum">
              <a:rPr lang="en-US" smtClean="0"/>
              <a:pPr>
                <a:defRPr/>
              </a:pPr>
              <a:t>6</a:t>
            </a:fld>
            <a:endParaRPr lang="en-US"/>
          </a:p>
        </p:txBody>
      </p:sp>
    </p:spTree>
    <p:extLst>
      <p:ext uri="{BB962C8B-B14F-4D97-AF65-F5344CB8AC3E}">
        <p14:creationId xmlns:p14="http://schemas.microsoft.com/office/powerpoint/2010/main" val="263814472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6.jpeg"/></Relationships>
</file>

<file path=ppt/theme/theme1.xml><?xml version="1.0" encoding="utf-8"?>
<a:theme xmlns:a="http://schemas.openxmlformats.org/drawingml/2006/main" name="PNNL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NNL_Presentation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NNL_Presentation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NNL_Presentation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NNL_Presentation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NNL_Presentation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NNL_Presentation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NNL_Presentation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NNL_Presentation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NNL_Presentation_Template 8">
        <a:dk1>
          <a:srgbClr val="000000"/>
        </a:dk1>
        <a:lt1>
          <a:srgbClr val="FFFFFF"/>
        </a:lt1>
        <a:dk2>
          <a:srgbClr val="000000"/>
        </a:dk2>
        <a:lt2>
          <a:srgbClr val="000000"/>
        </a:lt2>
        <a:accent1>
          <a:srgbClr val="000099"/>
        </a:accent1>
        <a:accent2>
          <a:srgbClr val="FFCC00"/>
        </a:accent2>
        <a:accent3>
          <a:srgbClr val="FFFFFF"/>
        </a:accent3>
        <a:accent4>
          <a:srgbClr val="000000"/>
        </a:accent4>
        <a:accent5>
          <a:srgbClr val="AAAACA"/>
        </a:accent5>
        <a:accent6>
          <a:srgbClr val="E7B900"/>
        </a:accent6>
        <a:hlink>
          <a:srgbClr val="CC3300"/>
        </a:hlink>
        <a:folHlink>
          <a:srgbClr val="800000"/>
        </a:folHlink>
      </a:clrScheme>
      <a:clrMap bg1="lt1" tx1="dk1" bg2="lt2" tx2="dk2" accent1="accent1" accent2="accent2" accent3="accent3" accent4="accent4" accent5="accent5" accent6="accent6" hlink="hlink" folHlink="folHlink"/>
    </a:extraClrScheme>
    <a:extraClrScheme>
      <a:clrScheme name="PNNL_Presentation_Template 9">
        <a:dk1>
          <a:srgbClr val="000000"/>
        </a:dk1>
        <a:lt1>
          <a:srgbClr val="FFFFFF"/>
        </a:lt1>
        <a:dk2>
          <a:srgbClr val="000000"/>
        </a:dk2>
        <a:lt2>
          <a:srgbClr val="4D4D4D"/>
        </a:lt2>
        <a:accent1>
          <a:srgbClr val="000099"/>
        </a:accent1>
        <a:accent2>
          <a:srgbClr val="FFCC00"/>
        </a:accent2>
        <a:accent3>
          <a:srgbClr val="FFFFFF"/>
        </a:accent3>
        <a:accent4>
          <a:srgbClr val="000000"/>
        </a:accent4>
        <a:accent5>
          <a:srgbClr val="AAAACA"/>
        </a:accent5>
        <a:accent6>
          <a:srgbClr val="E7B900"/>
        </a:accent6>
        <a:hlink>
          <a:srgbClr val="006600"/>
        </a:hlink>
        <a:folHlink>
          <a:srgbClr val="CC3300"/>
        </a:folHlink>
      </a:clrScheme>
      <a:clrMap bg1="lt1" tx1="dk1" bg2="lt2" tx2="dk2" accent1="accent1" accent2="accent2" accent3="accent3" accent4="accent4" accent5="accent5" accent6="accent6" hlink="hlink" folHlink="folHlink"/>
    </a:extraClrScheme>
    <a:extraClrScheme>
      <a:clrScheme name="PNNL_Presentation_Template 10">
        <a:dk1>
          <a:srgbClr val="000000"/>
        </a:dk1>
        <a:lt1>
          <a:srgbClr val="FFFFFF"/>
        </a:lt1>
        <a:dk2>
          <a:srgbClr val="000000"/>
        </a:dk2>
        <a:lt2>
          <a:srgbClr val="4D4D4D"/>
        </a:lt2>
        <a:accent1>
          <a:srgbClr val="336699"/>
        </a:accent1>
        <a:accent2>
          <a:srgbClr val="FFCC00"/>
        </a:accent2>
        <a:accent3>
          <a:srgbClr val="FFFFFF"/>
        </a:accent3>
        <a:accent4>
          <a:srgbClr val="000000"/>
        </a:accent4>
        <a:accent5>
          <a:srgbClr val="ADB8CA"/>
        </a:accent5>
        <a:accent6>
          <a:srgbClr val="E7B900"/>
        </a:accent6>
        <a:hlink>
          <a:srgbClr val="008080"/>
        </a:hlink>
        <a:folHlink>
          <a:srgbClr val="990033"/>
        </a:folHlink>
      </a:clrScheme>
      <a:clrMap bg1="lt1" tx1="dk1" bg2="lt2" tx2="dk2" accent1="accent1" accent2="accent2" accent3="accent3" accent4="accent4" accent5="accent5" accent6="accent6" hlink="hlink" folHlink="folHlink"/>
    </a:extraClrScheme>
    <a:extraClrScheme>
      <a:clrScheme name="PNNL_Presentation_Template 11">
        <a:dk1>
          <a:srgbClr val="000000"/>
        </a:dk1>
        <a:lt1>
          <a:srgbClr val="FFFFFF"/>
        </a:lt1>
        <a:dk2>
          <a:srgbClr val="CB7023"/>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PNNL1</Template>
  <TotalTime>1551</TotalTime>
  <Words>482</Words>
  <Application>Microsoft Office PowerPoint</Application>
  <PresentationFormat>Letter Paper (8.5x11 in)</PresentationFormat>
  <Paragraphs>40</Paragraphs>
  <Slides>6</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ＭＳ Ｐゴシック</vt:lpstr>
      <vt:lpstr>Arial</vt:lpstr>
      <vt:lpstr>Calibri</vt:lpstr>
      <vt:lpstr>Constantia</vt:lpstr>
      <vt:lpstr>Times</vt:lpstr>
      <vt:lpstr>Wingdings 2</vt:lpstr>
      <vt:lpstr>PNNL1</vt:lpstr>
      <vt:lpstr>Flow</vt:lpstr>
      <vt:lpstr>USA  Session 1 Concept Note</vt:lpstr>
      <vt:lpstr>  Establishing Lighting Best Practices and Educational Programs to Achieve Deep Energy Saving, An Asia-Pacific Economic Cooperation (APEC) regional collaboration with university lighting centers and research institutions</vt:lpstr>
      <vt:lpstr>Establishing Lighting Best Practices and Educational Programs to Achieve Deep Energy Saving</vt:lpstr>
      <vt:lpstr>Enhancing Regional Conformity Assessment to Ensure Successful ISO 50001 Standard Outcomes </vt:lpstr>
      <vt:lpstr>Project Scope</vt:lpstr>
      <vt:lpstr>Project Outcomes</vt:lpstr>
    </vt:vector>
  </TitlesOfParts>
  <Company>ANL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Update</dc:title>
  <dc:creator>IPD</dc:creator>
  <cp:lastModifiedBy>Bloyd, Cary</cp:lastModifiedBy>
  <cp:revision>211</cp:revision>
  <cp:lastPrinted>2003-04-23T14:44:46Z</cp:lastPrinted>
  <dcterms:created xsi:type="dcterms:W3CDTF">2003-05-27T20:34:38Z</dcterms:created>
  <dcterms:modified xsi:type="dcterms:W3CDTF">2015-03-24T14:41:46Z</dcterms:modified>
</cp:coreProperties>
</file>