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144" r:id="rId2"/>
  </p:sldMasterIdLst>
  <p:notesMasterIdLst>
    <p:notesMasterId r:id="rId18"/>
  </p:notesMasterIdLst>
  <p:handoutMasterIdLst>
    <p:handoutMasterId r:id="rId19"/>
  </p:handoutMasterIdLst>
  <p:sldIdLst>
    <p:sldId id="296" r:id="rId3"/>
    <p:sldId id="355" r:id="rId4"/>
    <p:sldId id="356" r:id="rId5"/>
    <p:sldId id="357" r:id="rId6"/>
    <p:sldId id="358" r:id="rId7"/>
    <p:sldId id="359" r:id="rId8"/>
    <p:sldId id="362" r:id="rId9"/>
    <p:sldId id="363" r:id="rId10"/>
    <p:sldId id="364" r:id="rId11"/>
    <p:sldId id="365" r:id="rId12"/>
    <p:sldId id="366" r:id="rId13"/>
    <p:sldId id="361" r:id="rId14"/>
    <p:sldId id="367" r:id="rId15"/>
    <p:sldId id="368" r:id="rId16"/>
    <p:sldId id="301" r:id="rId17"/>
  </p:sldIdLst>
  <p:sldSz cx="9144000" cy="6858000" type="screen4x3"/>
  <p:notesSz cx="6918325" cy="9204325"/>
  <p:defaultTextStyle>
    <a:defPPr>
      <a:defRPr lang="en-US"/>
    </a:defPPr>
    <a:lvl1pPr algn="l" defTabSz="457200" rtl="0" fontAlgn="base">
      <a:spcBef>
        <a:spcPct val="0"/>
      </a:spcBef>
      <a:spcAft>
        <a:spcPct val="0"/>
      </a:spcAft>
      <a:defRPr kern="1200">
        <a:solidFill>
          <a:schemeClr val="tx1"/>
        </a:solidFill>
        <a:latin typeface="Arial" pitchFamily="34" charset="0"/>
        <a:ea typeface="Geneva"/>
        <a:cs typeface="Geneva"/>
      </a:defRPr>
    </a:lvl1pPr>
    <a:lvl2pPr marL="457200" algn="l" defTabSz="457200" rtl="0" fontAlgn="base">
      <a:spcBef>
        <a:spcPct val="0"/>
      </a:spcBef>
      <a:spcAft>
        <a:spcPct val="0"/>
      </a:spcAft>
      <a:defRPr kern="1200">
        <a:solidFill>
          <a:schemeClr val="tx1"/>
        </a:solidFill>
        <a:latin typeface="Arial" pitchFamily="34" charset="0"/>
        <a:ea typeface="Geneva"/>
        <a:cs typeface="Geneva"/>
      </a:defRPr>
    </a:lvl2pPr>
    <a:lvl3pPr marL="914400" algn="l" defTabSz="457200" rtl="0" fontAlgn="base">
      <a:spcBef>
        <a:spcPct val="0"/>
      </a:spcBef>
      <a:spcAft>
        <a:spcPct val="0"/>
      </a:spcAft>
      <a:defRPr kern="1200">
        <a:solidFill>
          <a:schemeClr val="tx1"/>
        </a:solidFill>
        <a:latin typeface="Arial" pitchFamily="34" charset="0"/>
        <a:ea typeface="Geneva"/>
        <a:cs typeface="Geneva"/>
      </a:defRPr>
    </a:lvl3pPr>
    <a:lvl4pPr marL="1371600" algn="l" defTabSz="457200" rtl="0" fontAlgn="base">
      <a:spcBef>
        <a:spcPct val="0"/>
      </a:spcBef>
      <a:spcAft>
        <a:spcPct val="0"/>
      </a:spcAft>
      <a:defRPr kern="1200">
        <a:solidFill>
          <a:schemeClr val="tx1"/>
        </a:solidFill>
        <a:latin typeface="Arial" pitchFamily="34" charset="0"/>
        <a:ea typeface="Geneva"/>
        <a:cs typeface="Geneva"/>
      </a:defRPr>
    </a:lvl4pPr>
    <a:lvl5pPr marL="1828800" algn="l" defTabSz="457200" rtl="0" fontAlgn="base">
      <a:spcBef>
        <a:spcPct val="0"/>
      </a:spcBef>
      <a:spcAft>
        <a:spcPct val="0"/>
      </a:spcAft>
      <a:defRPr kern="1200">
        <a:solidFill>
          <a:schemeClr val="tx1"/>
        </a:solidFill>
        <a:latin typeface="Arial" pitchFamily="34" charset="0"/>
        <a:ea typeface="Geneva"/>
        <a:cs typeface="Geneva"/>
      </a:defRPr>
    </a:lvl5pPr>
    <a:lvl6pPr marL="2286000" algn="l" defTabSz="914400" rtl="0" eaLnBrk="1" latinLnBrk="0" hangingPunct="1">
      <a:defRPr kern="1200">
        <a:solidFill>
          <a:schemeClr val="tx1"/>
        </a:solidFill>
        <a:latin typeface="Arial" pitchFamily="34" charset="0"/>
        <a:ea typeface="Geneva"/>
        <a:cs typeface="Geneva"/>
      </a:defRPr>
    </a:lvl6pPr>
    <a:lvl7pPr marL="2743200" algn="l" defTabSz="914400" rtl="0" eaLnBrk="1" latinLnBrk="0" hangingPunct="1">
      <a:defRPr kern="1200">
        <a:solidFill>
          <a:schemeClr val="tx1"/>
        </a:solidFill>
        <a:latin typeface="Arial" pitchFamily="34" charset="0"/>
        <a:ea typeface="Geneva"/>
        <a:cs typeface="Geneva"/>
      </a:defRPr>
    </a:lvl7pPr>
    <a:lvl8pPr marL="3200400" algn="l" defTabSz="914400" rtl="0" eaLnBrk="1" latinLnBrk="0" hangingPunct="1">
      <a:defRPr kern="1200">
        <a:solidFill>
          <a:schemeClr val="tx1"/>
        </a:solidFill>
        <a:latin typeface="Arial" pitchFamily="34" charset="0"/>
        <a:ea typeface="Geneva"/>
        <a:cs typeface="Geneva"/>
      </a:defRPr>
    </a:lvl8pPr>
    <a:lvl9pPr marL="3657600" algn="l" defTabSz="914400" rtl="0" eaLnBrk="1" latinLnBrk="0" hangingPunct="1">
      <a:defRPr kern="1200">
        <a:solidFill>
          <a:schemeClr val="tx1"/>
        </a:solidFill>
        <a:latin typeface="Arial" pitchFamily="34" charset="0"/>
        <a:ea typeface="Geneva"/>
        <a:cs typeface="Genev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0036"/>
    <a:srgbClr val="96C547"/>
    <a:srgbClr val="6EC1BC"/>
    <a:srgbClr val="F18307"/>
    <a:srgbClr val="459D2D"/>
    <a:srgbClr val="1B808E"/>
    <a:srgbClr val="FDC835"/>
    <a:srgbClr val="93C6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60" autoAdjust="0"/>
    <p:restoredTop sz="93957" autoAdjust="0"/>
  </p:normalViewPr>
  <p:slideViewPr>
    <p:cSldViewPr snapToGrid="0" snapToObjects="1">
      <p:cViewPr>
        <p:scale>
          <a:sx n="90" d="100"/>
          <a:sy n="90" d="100"/>
        </p:scale>
        <p:origin x="-100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6" d="100"/>
          <a:sy n="66" d="100"/>
        </p:scale>
        <p:origin x="-2808" y="-114"/>
      </p:cViewPr>
      <p:guideLst>
        <p:guide orient="horz" pos="2899"/>
        <p:guide pos="217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97200"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19538" y="0"/>
            <a:ext cx="2997200" cy="460375"/>
          </a:xfrm>
          <a:prstGeom prst="rect">
            <a:avLst/>
          </a:prstGeom>
        </p:spPr>
        <p:txBody>
          <a:bodyPr vert="horz" lIns="91440" tIns="45720" rIns="91440" bIns="45720" rtlCol="0"/>
          <a:lstStyle>
            <a:lvl1pPr algn="r">
              <a:defRPr sz="1200"/>
            </a:lvl1pPr>
          </a:lstStyle>
          <a:p>
            <a:fld id="{708E3391-4C93-4F3E-A79A-DF7082D1CFF4}" type="datetimeFigureOut">
              <a:rPr lang="en-US" smtClean="0"/>
              <a:t>2/26/2012</a:t>
            </a:fld>
            <a:endParaRPr lang="en-US"/>
          </a:p>
        </p:txBody>
      </p:sp>
      <p:sp>
        <p:nvSpPr>
          <p:cNvPr id="4" name="Footer Placeholder 3"/>
          <p:cNvSpPr>
            <a:spLocks noGrp="1"/>
          </p:cNvSpPr>
          <p:nvPr>
            <p:ph type="ftr" sz="quarter" idx="2"/>
          </p:nvPr>
        </p:nvSpPr>
        <p:spPr>
          <a:xfrm>
            <a:off x="0" y="8742363"/>
            <a:ext cx="2997200" cy="460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19538" y="8742363"/>
            <a:ext cx="2997200" cy="460375"/>
          </a:xfrm>
          <a:prstGeom prst="rect">
            <a:avLst/>
          </a:prstGeom>
        </p:spPr>
        <p:txBody>
          <a:bodyPr vert="horz" lIns="91440" tIns="45720" rIns="91440" bIns="45720" rtlCol="0" anchor="b"/>
          <a:lstStyle>
            <a:lvl1pPr algn="r">
              <a:defRPr sz="1200"/>
            </a:lvl1pPr>
          </a:lstStyle>
          <a:p>
            <a:fld id="{0719FAF1-44E5-4ADE-95E8-C9FACFFEC175}" type="slidenum">
              <a:rPr lang="en-US" smtClean="0"/>
              <a:t>‹#›</a:t>
            </a:fld>
            <a:endParaRPr lang="en-US"/>
          </a:p>
        </p:txBody>
      </p:sp>
    </p:spTree>
    <p:extLst>
      <p:ext uri="{BB962C8B-B14F-4D97-AF65-F5344CB8AC3E}">
        <p14:creationId xmlns:p14="http://schemas.microsoft.com/office/powerpoint/2010/main" val="25841333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98788" cy="460375"/>
          </a:xfrm>
          <a:prstGeom prst="rect">
            <a:avLst/>
          </a:prstGeom>
        </p:spPr>
        <p:txBody>
          <a:bodyPr vert="horz" wrap="square" lIns="92108" tIns="46054" rIns="92108" bIns="46054" numCol="1" anchor="t" anchorCtr="0" compatLnSpc="1">
            <a:prstTxWarp prst="textNoShape">
              <a:avLst/>
            </a:prstTxWarp>
          </a:bodyPr>
          <a:lstStyle>
            <a:lvl1pPr>
              <a:defRPr sz="1200">
                <a:latin typeface="Arial" pitchFamily="34" charset="0"/>
                <a:ea typeface="Geneva" charset="-128"/>
                <a:cs typeface="+mn-cs"/>
              </a:defRPr>
            </a:lvl1pPr>
          </a:lstStyle>
          <a:p>
            <a:pPr>
              <a:defRPr/>
            </a:pPr>
            <a:endParaRPr lang="en-US"/>
          </a:p>
        </p:txBody>
      </p:sp>
      <p:sp>
        <p:nvSpPr>
          <p:cNvPr id="3" name="Date Placeholder 2"/>
          <p:cNvSpPr>
            <a:spLocks noGrp="1"/>
          </p:cNvSpPr>
          <p:nvPr>
            <p:ph type="dt" idx="1"/>
          </p:nvPr>
        </p:nvSpPr>
        <p:spPr>
          <a:xfrm>
            <a:off x="3917950" y="0"/>
            <a:ext cx="2998788" cy="460375"/>
          </a:xfrm>
          <a:prstGeom prst="rect">
            <a:avLst/>
          </a:prstGeom>
        </p:spPr>
        <p:txBody>
          <a:bodyPr vert="horz" wrap="square" lIns="92108" tIns="46054" rIns="92108" bIns="46054" numCol="1" anchor="t" anchorCtr="0" compatLnSpc="1">
            <a:prstTxWarp prst="textNoShape">
              <a:avLst/>
            </a:prstTxWarp>
          </a:bodyPr>
          <a:lstStyle>
            <a:lvl1pPr algn="r">
              <a:defRPr sz="1200">
                <a:latin typeface="Arial" charset="0"/>
                <a:ea typeface="Geneva" charset="0"/>
                <a:cs typeface="Geneva" charset="0"/>
              </a:defRPr>
            </a:lvl1pPr>
          </a:lstStyle>
          <a:p>
            <a:pPr>
              <a:defRPr/>
            </a:pPr>
            <a:fld id="{B440239F-6B22-4C8D-B400-5784DC7B2572}" type="datetime1">
              <a:rPr lang="en-US"/>
              <a:pPr>
                <a:defRPr/>
              </a:pPr>
              <a:t>2/26/2012</a:t>
            </a:fld>
            <a:endParaRPr lang="en-US"/>
          </a:p>
        </p:txBody>
      </p:sp>
      <p:sp>
        <p:nvSpPr>
          <p:cNvPr id="4" name="Slide Image Placeholder 3"/>
          <p:cNvSpPr>
            <a:spLocks noGrp="1" noRot="1" noChangeAspect="1"/>
          </p:cNvSpPr>
          <p:nvPr>
            <p:ph type="sldImg" idx="2"/>
          </p:nvPr>
        </p:nvSpPr>
        <p:spPr>
          <a:xfrm>
            <a:off x="1158875" y="690563"/>
            <a:ext cx="4600575" cy="3451225"/>
          </a:xfrm>
          <a:prstGeom prst="rect">
            <a:avLst/>
          </a:prstGeom>
          <a:noFill/>
          <a:ln w="12700">
            <a:solidFill>
              <a:prstClr val="black"/>
            </a:solidFill>
          </a:ln>
        </p:spPr>
        <p:txBody>
          <a:bodyPr vert="horz" wrap="square" lIns="92108" tIns="46054" rIns="92108" bIns="46054"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92150" y="4371975"/>
            <a:ext cx="5534025" cy="4141788"/>
          </a:xfrm>
          <a:prstGeom prst="rect">
            <a:avLst/>
          </a:prstGeom>
        </p:spPr>
        <p:txBody>
          <a:bodyPr vert="horz" wrap="square" lIns="92108" tIns="46054" rIns="92108" bIns="46054"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742363"/>
            <a:ext cx="2998788" cy="460375"/>
          </a:xfrm>
          <a:prstGeom prst="rect">
            <a:avLst/>
          </a:prstGeom>
        </p:spPr>
        <p:txBody>
          <a:bodyPr vert="horz" wrap="square" lIns="92108" tIns="46054" rIns="92108" bIns="46054" numCol="1" anchor="b" anchorCtr="0" compatLnSpc="1">
            <a:prstTxWarp prst="textNoShape">
              <a:avLst/>
            </a:prstTxWarp>
          </a:bodyPr>
          <a:lstStyle>
            <a:lvl1pPr>
              <a:defRPr sz="1200">
                <a:latin typeface="Arial" pitchFamily="34" charset="0"/>
                <a:ea typeface="Geneva" charset="-128"/>
                <a:cs typeface="+mn-cs"/>
              </a:defRPr>
            </a:lvl1pPr>
          </a:lstStyle>
          <a:p>
            <a:pPr>
              <a:defRPr/>
            </a:pPr>
            <a:endParaRPr lang="en-US"/>
          </a:p>
        </p:txBody>
      </p:sp>
      <p:sp>
        <p:nvSpPr>
          <p:cNvPr id="7" name="Slide Number Placeholder 6"/>
          <p:cNvSpPr>
            <a:spLocks noGrp="1"/>
          </p:cNvSpPr>
          <p:nvPr>
            <p:ph type="sldNum" sz="quarter" idx="5"/>
          </p:nvPr>
        </p:nvSpPr>
        <p:spPr>
          <a:xfrm>
            <a:off x="3917950" y="8742363"/>
            <a:ext cx="2998788" cy="460375"/>
          </a:xfrm>
          <a:prstGeom prst="rect">
            <a:avLst/>
          </a:prstGeom>
        </p:spPr>
        <p:txBody>
          <a:bodyPr vert="horz" wrap="square" lIns="92108" tIns="46054" rIns="92108" bIns="46054" numCol="1" anchor="b" anchorCtr="0" compatLnSpc="1">
            <a:prstTxWarp prst="textNoShape">
              <a:avLst/>
            </a:prstTxWarp>
          </a:bodyPr>
          <a:lstStyle>
            <a:lvl1pPr algn="r">
              <a:defRPr sz="1200">
                <a:latin typeface="Arial" charset="0"/>
                <a:ea typeface="Geneva" charset="0"/>
                <a:cs typeface="Geneva" charset="0"/>
              </a:defRPr>
            </a:lvl1pPr>
          </a:lstStyle>
          <a:p>
            <a:pPr>
              <a:defRPr/>
            </a:pPr>
            <a:fld id="{3A52D06D-BB52-4D24-B79E-D3ED319F6B72}" type="slidenum">
              <a:rPr lang="en-US"/>
              <a:pPr>
                <a:defRPr/>
              </a:pPr>
              <a:t>‹#›</a:t>
            </a:fld>
            <a:endParaRPr lang="en-US"/>
          </a:p>
        </p:txBody>
      </p:sp>
    </p:spTree>
    <p:extLst>
      <p:ext uri="{BB962C8B-B14F-4D97-AF65-F5344CB8AC3E}">
        <p14:creationId xmlns:p14="http://schemas.microsoft.com/office/powerpoint/2010/main" val="5921473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a:ea typeface="Geneva" charset="-128"/>
        <a:cs typeface="Geneva" charset="0"/>
      </a:defRPr>
    </a:lvl1pPr>
    <a:lvl2pPr marL="457200" algn="l" rtl="0" eaLnBrk="0" fontAlgn="base" hangingPunct="0">
      <a:spcBef>
        <a:spcPct val="30000"/>
      </a:spcBef>
      <a:spcAft>
        <a:spcPct val="0"/>
      </a:spcAft>
      <a:defRPr sz="1200" kern="1200">
        <a:solidFill>
          <a:schemeClr val="tx1"/>
        </a:solidFill>
        <a:latin typeface="Arial"/>
        <a:ea typeface="Arial Unicode MS" pitchFamily="34" charset="-128"/>
        <a:cs typeface="Arial Unicode MS" pitchFamily="34" charset="-128"/>
      </a:defRPr>
    </a:lvl2pPr>
    <a:lvl3pPr marL="914400" algn="l" rtl="0" eaLnBrk="0" fontAlgn="base" hangingPunct="0">
      <a:spcBef>
        <a:spcPct val="30000"/>
      </a:spcBef>
      <a:spcAft>
        <a:spcPct val="0"/>
      </a:spcAft>
      <a:defRPr sz="1200" kern="1200">
        <a:solidFill>
          <a:schemeClr val="tx1"/>
        </a:solidFill>
        <a:latin typeface="Arial"/>
        <a:ea typeface="Arial Unicode MS" pitchFamily="34" charset="-128"/>
        <a:cs typeface="Arial Unicode MS" pitchFamily="34" charset="-128"/>
      </a:defRPr>
    </a:lvl3pPr>
    <a:lvl4pPr marL="1371600" algn="l" rtl="0" eaLnBrk="0" fontAlgn="base" hangingPunct="0">
      <a:spcBef>
        <a:spcPct val="30000"/>
      </a:spcBef>
      <a:spcAft>
        <a:spcPct val="0"/>
      </a:spcAft>
      <a:defRPr sz="1200" kern="1200">
        <a:solidFill>
          <a:schemeClr val="tx1"/>
        </a:solidFill>
        <a:latin typeface="Arial"/>
        <a:ea typeface="Arial Unicode MS" pitchFamily="34" charset="-128"/>
        <a:cs typeface="Arial Unicode MS" pitchFamily="34" charset="-128"/>
      </a:defRPr>
    </a:lvl4pPr>
    <a:lvl5pPr marL="1828800" algn="l" rtl="0" eaLnBrk="0" fontAlgn="base" hangingPunct="0">
      <a:spcBef>
        <a:spcPct val="30000"/>
      </a:spcBef>
      <a:spcAft>
        <a:spcPct val="0"/>
      </a:spcAft>
      <a:defRPr sz="1200" kern="1200">
        <a:solidFill>
          <a:schemeClr val="tx1"/>
        </a:solidFill>
        <a:latin typeface="Arial"/>
        <a:ea typeface="Arial Unicode MS" pitchFamily="34" charset="-128"/>
        <a:cs typeface="Arial Unicode MS"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itchFamily="34" charset="0"/>
              <a:ea typeface="Geneva"/>
              <a:cs typeface="Geneva"/>
            </a:endParaRP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Geneva"/>
                <a:cs typeface="Geneva"/>
              </a:defRPr>
            </a:lvl1pPr>
            <a:lvl2pPr marL="742950" indent="-285750" eaLnBrk="0" hangingPunct="0">
              <a:defRPr>
                <a:solidFill>
                  <a:schemeClr val="tx1"/>
                </a:solidFill>
                <a:latin typeface="Arial" pitchFamily="34" charset="0"/>
                <a:ea typeface="Geneva"/>
                <a:cs typeface="Geneva"/>
              </a:defRPr>
            </a:lvl2pPr>
            <a:lvl3pPr marL="1143000" indent="-228600" eaLnBrk="0" hangingPunct="0">
              <a:defRPr>
                <a:solidFill>
                  <a:schemeClr val="tx1"/>
                </a:solidFill>
                <a:latin typeface="Arial" pitchFamily="34" charset="0"/>
                <a:ea typeface="Geneva"/>
                <a:cs typeface="Geneva"/>
              </a:defRPr>
            </a:lvl3pPr>
            <a:lvl4pPr marL="1600200" indent="-228600" eaLnBrk="0" hangingPunct="0">
              <a:defRPr>
                <a:solidFill>
                  <a:schemeClr val="tx1"/>
                </a:solidFill>
                <a:latin typeface="Arial" pitchFamily="34" charset="0"/>
                <a:ea typeface="Geneva"/>
                <a:cs typeface="Geneva"/>
              </a:defRPr>
            </a:lvl4pPr>
            <a:lvl5pPr marL="2057400" indent="-228600" eaLnBrk="0" hangingPunct="0">
              <a:defRPr>
                <a:solidFill>
                  <a:schemeClr val="tx1"/>
                </a:solidFill>
                <a:latin typeface="Arial" pitchFamily="34" charset="0"/>
                <a:ea typeface="Geneva"/>
                <a:cs typeface="Geneva"/>
              </a:defRPr>
            </a:lvl5pPr>
            <a:lvl6pPr marL="2514600" indent="-228600" defTabSz="457200" eaLnBrk="0" fontAlgn="base" hangingPunct="0">
              <a:spcBef>
                <a:spcPct val="0"/>
              </a:spcBef>
              <a:spcAft>
                <a:spcPct val="0"/>
              </a:spcAft>
              <a:defRPr>
                <a:solidFill>
                  <a:schemeClr val="tx1"/>
                </a:solidFill>
                <a:latin typeface="Arial" pitchFamily="34" charset="0"/>
                <a:ea typeface="Geneva"/>
                <a:cs typeface="Geneva"/>
              </a:defRPr>
            </a:lvl6pPr>
            <a:lvl7pPr marL="2971800" indent="-228600" defTabSz="457200" eaLnBrk="0" fontAlgn="base" hangingPunct="0">
              <a:spcBef>
                <a:spcPct val="0"/>
              </a:spcBef>
              <a:spcAft>
                <a:spcPct val="0"/>
              </a:spcAft>
              <a:defRPr>
                <a:solidFill>
                  <a:schemeClr val="tx1"/>
                </a:solidFill>
                <a:latin typeface="Arial" pitchFamily="34" charset="0"/>
                <a:ea typeface="Geneva"/>
                <a:cs typeface="Geneva"/>
              </a:defRPr>
            </a:lvl7pPr>
            <a:lvl8pPr marL="3429000" indent="-228600" defTabSz="457200" eaLnBrk="0" fontAlgn="base" hangingPunct="0">
              <a:spcBef>
                <a:spcPct val="0"/>
              </a:spcBef>
              <a:spcAft>
                <a:spcPct val="0"/>
              </a:spcAft>
              <a:defRPr>
                <a:solidFill>
                  <a:schemeClr val="tx1"/>
                </a:solidFill>
                <a:latin typeface="Arial" pitchFamily="34" charset="0"/>
                <a:ea typeface="Geneva"/>
                <a:cs typeface="Geneva"/>
              </a:defRPr>
            </a:lvl8pPr>
            <a:lvl9pPr marL="3886200" indent="-228600" defTabSz="457200" eaLnBrk="0" fontAlgn="base" hangingPunct="0">
              <a:spcBef>
                <a:spcPct val="0"/>
              </a:spcBef>
              <a:spcAft>
                <a:spcPct val="0"/>
              </a:spcAft>
              <a:defRPr>
                <a:solidFill>
                  <a:schemeClr val="tx1"/>
                </a:solidFill>
                <a:latin typeface="Arial" pitchFamily="34" charset="0"/>
                <a:ea typeface="Geneva"/>
                <a:cs typeface="Geneva"/>
              </a:defRPr>
            </a:lvl9pPr>
          </a:lstStyle>
          <a:p>
            <a:pPr eaLnBrk="1" hangingPunct="1"/>
            <a:fld id="{18AF1029-46ED-4C92-A8CB-54A3071EF54E}" type="slidenum">
              <a:rPr lang="en-US" smtClean="0"/>
              <a:pPr eaLnBrk="1" hangingPunct="1"/>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you understand one thing about UL, it’s our mission.  For 117 years we have been working together to make sure people are safe in terms of the products they use and the places they live and work.  </a:t>
            </a:r>
            <a:endParaRPr lang="en-US" dirty="0"/>
          </a:p>
        </p:txBody>
      </p:sp>
      <p:sp>
        <p:nvSpPr>
          <p:cNvPr id="4" name="Slide Number Placeholder 3"/>
          <p:cNvSpPr>
            <a:spLocks noGrp="1"/>
          </p:cNvSpPr>
          <p:nvPr>
            <p:ph type="sldNum" sz="quarter" idx="10"/>
          </p:nvPr>
        </p:nvSpPr>
        <p:spPr/>
        <p:txBody>
          <a:bodyPr/>
          <a:lstStyle/>
          <a:p>
            <a:fld id="{734922C2-942D-4905-B34E-0F633114CEA6}"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428632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It’s through these people that</a:t>
            </a:r>
            <a:r>
              <a:rPr lang="en-US" baseline="0" dirty="0" smtClean="0"/>
              <a:t> we deliver our true differentiators of Technical Expertise and Thought Leadership. Again and again, our customers have told us that that’s what the value most from us.  It’s because we go above and beyond the competition to invest in things like safety research, the development of standards and the education of billions of people around the world.</a:t>
            </a:r>
            <a:endParaRPr lang="en-US" dirty="0"/>
          </a:p>
        </p:txBody>
      </p:sp>
      <p:sp>
        <p:nvSpPr>
          <p:cNvPr id="4" name="Slide Number Placeholder 3"/>
          <p:cNvSpPr>
            <a:spLocks noGrp="1"/>
          </p:cNvSpPr>
          <p:nvPr>
            <p:ph type="sldNum" sz="quarter" idx="10"/>
          </p:nvPr>
        </p:nvSpPr>
        <p:spPr/>
        <p:txBody>
          <a:bodyPr/>
          <a:lstStyle/>
          <a:p>
            <a:fld id="{734922C2-942D-4905-B34E-0F633114CEA6}"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072841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our core, we deliver</a:t>
            </a:r>
            <a:r>
              <a:rPr lang="en-US" baseline="0" dirty="0" smtClean="0"/>
              <a:t> global market acceptance.  </a:t>
            </a:r>
            <a:endParaRPr lang="en-US" dirty="0"/>
          </a:p>
        </p:txBody>
      </p:sp>
      <p:sp>
        <p:nvSpPr>
          <p:cNvPr id="4" name="Slide Number Placeholder 3"/>
          <p:cNvSpPr>
            <a:spLocks noGrp="1"/>
          </p:cNvSpPr>
          <p:nvPr>
            <p:ph type="sldNum" sz="quarter" idx="10"/>
          </p:nvPr>
        </p:nvSpPr>
        <p:spPr/>
        <p:txBody>
          <a:bodyPr/>
          <a:lstStyle/>
          <a:p>
            <a:fld id="{734922C2-942D-4905-B34E-0F633114CEA6}"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2394735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we help our customers navigate the increasing challenges of global trade.  </a:t>
            </a:r>
            <a:endParaRPr lang="en-US" dirty="0"/>
          </a:p>
        </p:txBody>
      </p:sp>
      <p:sp>
        <p:nvSpPr>
          <p:cNvPr id="4" name="Slide Number Placeholder 3"/>
          <p:cNvSpPr>
            <a:spLocks noGrp="1"/>
          </p:cNvSpPr>
          <p:nvPr>
            <p:ph type="sldNum" sz="quarter" idx="10"/>
          </p:nvPr>
        </p:nvSpPr>
        <p:spPr/>
        <p:txBody>
          <a:bodyPr/>
          <a:lstStyle/>
          <a:p>
            <a:fld id="{734922C2-942D-4905-B34E-0F633114CEA6}"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851314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Through</a:t>
            </a:r>
            <a:r>
              <a:rPr lang="en-US" baseline="0" dirty="0" smtClean="0"/>
              <a:t> our history, we’ve been at the forefront of waves of innovation, making sure we provide the guardrails of safety.  So, as new </a:t>
            </a:r>
            <a:r>
              <a:rPr lang="en-US" baseline="0" dirty="0" err="1" smtClean="0"/>
              <a:t>techologies</a:t>
            </a:r>
            <a:r>
              <a:rPr lang="en-US" baseline="0" dirty="0" smtClean="0"/>
              <a:t> emerge, we help get them to people in a safe way.  </a:t>
            </a:r>
            <a:endParaRPr lang="en-US" dirty="0"/>
          </a:p>
        </p:txBody>
      </p:sp>
      <p:sp>
        <p:nvSpPr>
          <p:cNvPr id="4" name="Slide Number Placeholder 3"/>
          <p:cNvSpPr>
            <a:spLocks noGrp="1"/>
          </p:cNvSpPr>
          <p:nvPr>
            <p:ph type="sldNum" sz="quarter" idx="10"/>
          </p:nvPr>
        </p:nvSpPr>
        <p:spPr/>
        <p:txBody>
          <a:bodyPr/>
          <a:lstStyle/>
          <a:p>
            <a:fld id="{734922C2-942D-4905-B34E-0F633114CEA6}"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584481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ea typeface="Geneva"/>
              <a:cs typeface="Geneva"/>
            </a:endParaRP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Geneva"/>
                <a:cs typeface="Geneva"/>
              </a:defRPr>
            </a:lvl1pPr>
            <a:lvl2pPr marL="742950" indent="-285750" eaLnBrk="0" hangingPunct="0">
              <a:defRPr>
                <a:solidFill>
                  <a:schemeClr val="tx1"/>
                </a:solidFill>
                <a:latin typeface="Arial" pitchFamily="34" charset="0"/>
                <a:ea typeface="Geneva"/>
                <a:cs typeface="Geneva"/>
              </a:defRPr>
            </a:lvl2pPr>
            <a:lvl3pPr marL="1143000" indent="-228600" eaLnBrk="0" hangingPunct="0">
              <a:defRPr>
                <a:solidFill>
                  <a:schemeClr val="tx1"/>
                </a:solidFill>
                <a:latin typeface="Arial" pitchFamily="34" charset="0"/>
                <a:ea typeface="Geneva"/>
                <a:cs typeface="Geneva"/>
              </a:defRPr>
            </a:lvl3pPr>
            <a:lvl4pPr marL="1600200" indent="-228600" eaLnBrk="0" hangingPunct="0">
              <a:defRPr>
                <a:solidFill>
                  <a:schemeClr val="tx1"/>
                </a:solidFill>
                <a:latin typeface="Arial" pitchFamily="34" charset="0"/>
                <a:ea typeface="Geneva"/>
                <a:cs typeface="Geneva"/>
              </a:defRPr>
            </a:lvl4pPr>
            <a:lvl5pPr marL="2057400" indent="-228600" eaLnBrk="0" hangingPunct="0">
              <a:defRPr>
                <a:solidFill>
                  <a:schemeClr val="tx1"/>
                </a:solidFill>
                <a:latin typeface="Arial" pitchFamily="34" charset="0"/>
                <a:ea typeface="Geneva"/>
                <a:cs typeface="Geneva"/>
              </a:defRPr>
            </a:lvl5pPr>
            <a:lvl6pPr marL="2514600" indent="-228600" defTabSz="457200" eaLnBrk="0" fontAlgn="base" hangingPunct="0">
              <a:spcBef>
                <a:spcPct val="0"/>
              </a:spcBef>
              <a:spcAft>
                <a:spcPct val="0"/>
              </a:spcAft>
              <a:defRPr>
                <a:solidFill>
                  <a:schemeClr val="tx1"/>
                </a:solidFill>
                <a:latin typeface="Arial" pitchFamily="34" charset="0"/>
                <a:ea typeface="Geneva"/>
                <a:cs typeface="Geneva"/>
              </a:defRPr>
            </a:lvl6pPr>
            <a:lvl7pPr marL="2971800" indent="-228600" defTabSz="457200" eaLnBrk="0" fontAlgn="base" hangingPunct="0">
              <a:spcBef>
                <a:spcPct val="0"/>
              </a:spcBef>
              <a:spcAft>
                <a:spcPct val="0"/>
              </a:spcAft>
              <a:defRPr>
                <a:solidFill>
                  <a:schemeClr val="tx1"/>
                </a:solidFill>
                <a:latin typeface="Arial" pitchFamily="34" charset="0"/>
                <a:ea typeface="Geneva"/>
                <a:cs typeface="Geneva"/>
              </a:defRPr>
            </a:lvl7pPr>
            <a:lvl8pPr marL="3429000" indent="-228600" defTabSz="457200" eaLnBrk="0" fontAlgn="base" hangingPunct="0">
              <a:spcBef>
                <a:spcPct val="0"/>
              </a:spcBef>
              <a:spcAft>
                <a:spcPct val="0"/>
              </a:spcAft>
              <a:defRPr>
                <a:solidFill>
                  <a:schemeClr val="tx1"/>
                </a:solidFill>
                <a:latin typeface="Arial" pitchFamily="34" charset="0"/>
                <a:ea typeface="Geneva"/>
                <a:cs typeface="Geneva"/>
              </a:defRPr>
            </a:lvl8pPr>
            <a:lvl9pPr marL="3886200" indent="-228600" defTabSz="457200" eaLnBrk="0" fontAlgn="base" hangingPunct="0">
              <a:spcBef>
                <a:spcPct val="0"/>
              </a:spcBef>
              <a:spcAft>
                <a:spcPct val="0"/>
              </a:spcAft>
              <a:defRPr>
                <a:solidFill>
                  <a:schemeClr val="tx1"/>
                </a:solidFill>
                <a:latin typeface="Arial" pitchFamily="34" charset="0"/>
                <a:ea typeface="Geneva"/>
                <a:cs typeface="Geneva"/>
              </a:defRPr>
            </a:lvl9pPr>
          </a:lstStyle>
          <a:p>
            <a:pPr eaLnBrk="1" hangingPunct="1"/>
            <a:fld id="{5952AABC-4D5C-49E9-8C9C-1E08F28736F3}" type="slidenum">
              <a:rPr lang="en-US" smtClean="0"/>
              <a:pPr eaLnBrk="1" hangingPunct="1"/>
              <a:t>15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Red">
    <p:bg>
      <p:bgPr>
        <a:solidFill>
          <a:schemeClr val="accent1"/>
        </a:solidFill>
        <a:effectLst/>
      </p:bgPr>
    </p:bg>
    <p:spTree>
      <p:nvGrpSpPr>
        <p:cNvPr id="1" name=""/>
        <p:cNvGrpSpPr/>
        <p:nvPr/>
      </p:nvGrpSpPr>
      <p:grpSpPr>
        <a:xfrm>
          <a:off x="0" y="0"/>
          <a:ext cx="0" cy="0"/>
          <a:chOff x="0" y="0"/>
          <a:chExt cx="0" cy="0"/>
        </a:xfrm>
      </p:grpSpPr>
      <p:pic>
        <p:nvPicPr>
          <p:cNvPr id="4" name="Picture 6" descr="UL_Enterprise_wht_rgb.gif"/>
          <p:cNvPicPr>
            <a:picLocks noChangeAspect="1"/>
          </p:cNvPicPr>
          <p:nvPr/>
        </p:nvPicPr>
        <p:blipFill>
          <a:blip r:embed="rId2" cstate="email">
            <a:extLst>
              <a:ext uri="{28A0092B-C50C-407E-A947-70E740481C1C}">
                <a14:useLocalDpi xmlns:a14="http://schemas.microsoft.com/office/drawing/2010/main"/>
              </a:ext>
            </a:extLst>
          </a:blip>
          <a:srcRect r="16216"/>
          <a:stretch>
            <a:fillRect/>
          </a:stretch>
        </p:blipFill>
        <p:spPr bwMode="invGray">
          <a:xfrm>
            <a:off x="6308725" y="328613"/>
            <a:ext cx="2835275"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199" y="2534248"/>
            <a:ext cx="5548579" cy="1399032"/>
          </a:xfrm>
        </p:spPr>
        <p:txBody>
          <a:bodyPr/>
          <a:lstStyle>
            <a:lvl1pPr algn="l">
              <a:defRPr sz="3000" b="1">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199" y="3961120"/>
            <a:ext cx="5548579" cy="1773936"/>
          </a:xfrm>
        </p:spPr>
        <p:txBody>
          <a:bodyPr>
            <a:normAutofit/>
          </a:bodyPr>
          <a:lstStyle>
            <a:lvl1pPr marL="0" indent="0" algn="l">
              <a:buNone/>
              <a:defRPr sz="16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4035714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accent1"/>
        </a:solidFill>
        <a:effectLst/>
      </p:bgPr>
    </p:bg>
    <p:spTree>
      <p:nvGrpSpPr>
        <p:cNvPr id="1" name=""/>
        <p:cNvGrpSpPr/>
        <p:nvPr/>
      </p:nvGrpSpPr>
      <p:grpSpPr>
        <a:xfrm>
          <a:off x="0" y="0"/>
          <a:ext cx="0" cy="0"/>
          <a:chOff x="0" y="0"/>
          <a:chExt cx="0" cy="0"/>
        </a:xfrm>
      </p:grpSpPr>
      <p:pic>
        <p:nvPicPr>
          <p:cNvPr id="3" name="Picture 4" descr="ul_logo.pdf"/>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7881938" y="482600"/>
            <a:ext cx="804862"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488365"/>
            <a:ext cx="5486400" cy="1145591"/>
          </a:xfrm>
        </p:spPr>
        <p:txBody>
          <a:bodyPr/>
          <a:lstStyle>
            <a:lvl1pPr algn="l">
              <a:defRPr sz="3000" b="1" cap="none" baseline="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994319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White">
    <p:spTree>
      <p:nvGrpSpPr>
        <p:cNvPr id="1" name=""/>
        <p:cNvGrpSpPr/>
        <p:nvPr/>
      </p:nvGrpSpPr>
      <p:grpSpPr>
        <a:xfrm>
          <a:off x="0" y="0"/>
          <a:ext cx="0" cy="0"/>
          <a:chOff x="0" y="0"/>
          <a:chExt cx="0" cy="0"/>
        </a:xfrm>
      </p:grpSpPr>
      <p:pic>
        <p:nvPicPr>
          <p:cNvPr id="4" name="Picture 4"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l="16679" r="-2914"/>
          <a:stretch>
            <a:fillRect/>
          </a:stretch>
        </p:blipFill>
        <p:spPr bwMode="auto">
          <a:xfrm>
            <a:off x="0" y="338138"/>
            <a:ext cx="2917825" cy="3384550"/>
          </a:xfrm>
          <a:prstGeom prst="rect">
            <a:avLst/>
          </a:prstGeom>
          <a:noFill/>
          <a:ln w="9525">
            <a:noFill/>
            <a:miter lim="800000"/>
            <a:headEnd/>
            <a:tailEnd/>
          </a:ln>
        </p:spPr>
      </p:pic>
      <p:sp>
        <p:nvSpPr>
          <p:cNvPr id="5" name="TextBox 4"/>
          <p:cNvSpPr txBox="1"/>
          <p:nvPr userDrawn="1"/>
        </p:nvSpPr>
        <p:spPr>
          <a:xfrm>
            <a:off x="6608763" y="6423025"/>
            <a:ext cx="2343150" cy="246063"/>
          </a:xfrm>
          <a:prstGeom prst="rect">
            <a:avLst/>
          </a:prstGeom>
          <a:noFill/>
        </p:spPr>
        <p:txBody>
          <a:bodyPr wrap="none">
            <a:spAutoFit/>
          </a:bodyPr>
          <a:lstStyle/>
          <a:p>
            <a:pPr algn="r"/>
            <a:r>
              <a:rPr lang="en-US" sz="1000">
                <a:solidFill>
                  <a:srgbClr val="000000"/>
                </a:solidFill>
                <a:latin typeface="Arial" charset="0"/>
                <a:cs typeface="Arial" charset="0"/>
              </a:rPr>
              <a:t>© 2011 Underwriters Laboratories Inc.</a:t>
            </a:r>
          </a:p>
        </p:txBody>
      </p:sp>
      <p:sp>
        <p:nvSpPr>
          <p:cNvPr id="2" name="Title 1"/>
          <p:cNvSpPr>
            <a:spLocks noGrp="1"/>
          </p:cNvSpPr>
          <p:nvPr>
            <p:ph type="ctrTitle"/>
          </p:nvPr>
        </p:nvSpPr>
        <p:spPr>
          <a:xfrm>
            <a:off x="3395306" y="2534248"/>
            <a:ext cx="5555894" cy="1399032"/>
          </a:xfrm>
        </p:spPr>
        <p:txBody>
          <a:bodyPr/>
          <a:lstStyle>
            <a:lvl1pPr algn="r">
              <a:defRPr sz="3000" b="1">
                <a:solidFill>
                  <a:srgbClr val="00000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395306" y="3961120"/>
            <a:ext cx="5555894" cy="1773936"/>
          </a:xfrm>
        </p:spPr>
        <p:txBody>
          <a:bodyPr>
            <a:normAutofit/>
          </a:bodyPr>
          <a:lstStyle>
            <a:lvl1pPr marL="0" indent="0" algn="r">
              <a:buNone/>
              <a:defRPr sz="1600" b="1">
                <a:solidFill>
                  <a:srgbClr val="0000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7343148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Red">
    <p:bg>
      <p:bgPr>
        <a:solidFill>
          <a:schemeClr val="accent2"/>
        </a:solidFill>
        <a:effectLst/>
      </p:bgPr>
    </p:bg>
    <p:spTree>
      <p:nvGrpSpPr>
        <p:cNvPr id="1" name=""/>
        <p:cNvGrpSpPr/>
        <p:nvPr/>
      </p:nvGrpSpPr>
      <p:grpSpPr>
        <a:xfrm>
          <a:off x="0" y="0"/>
          <a:ext cx="0" cy="0"/>
          <a:chOff x="0" y="0"/>
          <a:chExt cx="0" cy="0"/>
        </a:xfrm>
      </p:grpSpPr>
      <p:pic>
        <p:nvPicPr>
          <p:cNvPr id="4" name="Picture 4" descr="UL White.png"/>
          <p:cNvPicPr>
            <a:picLocks noChangeAspect="1"/>
          </p:cNvPicPr>
          <p:nvPr userDrawn="1"/>
        </p:nvPicPr>
        <p:blipFill>
          <a:blip r:embed="rId2" cstate="email">
            <a:extLst>
              <a:ext uri="{28A0092B-C50C-407E-A947-70E740481C1C}">
                <a14:useLocalDpi xmlns:a14="http://schemas.microsoft.com/office/drawing/2010/main"/>
              </a:ext>
            </a:extLst>
          </a:blip>
          <a:srcRect r="-3957"/>
          <a:stretch>
            <a:fillRect/>
          </a:stretch>
        </p:blipFill>
        <p:spPr bwMode="auto">
          <a:xfrm>
            <a:off x="0" y="336550"/>
            <a:ext cx="2935288" cy="3392488"/>
          </a:xfrm>
          <a:prstGeom prst="rect">
            <a:avLst/>
          </a:prstGeom>
          <a:noFill/>
          <a:ln w="9525">
            <a:noFill/>
            <a:miter lim="800000"/>
            <a:headEnd/>
            <a:tailEnd/>
          </a:ln>
        </p:spPr>
      </p:pic>
      <p:sp>
        <p:nvSpPr>
          <p:cNvPr id="5" name="TextBox 4"/>
          <p:cNvSpPr txBox="1"/>
          <p:nvPr userDrawn="1"/>
        </p:nvSpPr>
        <p:spPr>
          <a:xfrm>
            <a:off x="6608763" y="6423025"/>
            <a:ext cx="2343150" cy="246063"/>
          </a:xfrm>
          <a:prstGeom prst="rect">
            <a:avLst/>
          </a:prstGeom>
          <a:noFill/>
        </p:spPr>
        <p:txBody>
          <a:bodyPr wrap="none">
            <a:spAutoFit/>
          </a:bodyPr>
          <a:lstStyle/>
          <a:p>
            <a:pPr algn="r"/>
            <a:r>
              <a:rPr lang="en-US" sz="1000">
                <a:solidFill>
                  <a:srgbClr val="FFFFFF"/>
                </a:solidFill>
                <a:latin typeface="Arial" charset="0"/>
                <a:cs typeface="Arial" charset="0"/>
              </a:rPr>
              <a:t>© 2011 Underwriters Laboratories Inc.</a:t>
            </a:r>
          </a:p>
        </p:txBody>
      </p:sp>
      <p:sp>
        <p:nvSpPr>
          <p:cNvPr id="2" name="Title 1"/>
          <p:cNvSpPr>
            <a:spLocks noGrp="1"/>
          </p:cNvSpPr>
          <p:nvPr>
            <p:ph type="ctrTitle"/>
          </p:nvPr>
        </p:nvSpPr>
        <p:spPr>
          <a:xfrm>
            <a:off x="3395306" y="2534248"/>
            <a:ext cx="5555894" cy="1399032"/>
          </a:xfrm>
        </p:spPr>
        <p:txBody>
          <a:bodyPr/>
          <a:lstStyle>
            <a:lvl1pPr algn="r">
              <a:defRPr sz="3000" b="1">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395306" y="3961120"/>
            <a:ext cx="5555894" cy="1773936"/>
          </a:xfrm>
        </p:spPr>
        <p:txBody>
          <a:bodyPr>
            <a:normAutofit/>
          </a:bodyPr>
          <a:lstStyle>
            <a:lvl1pPr marL="0" indent="0" algn="r">
              <a:buNone/>
              <a:defRPr sz="1600" b="1">
                <a:solidFill>
                  <a:srgbClr val="FFFFFF"/>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164071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White 2">
    <p:spTree>
      <p:nvGrpSpPr>
        <p:cNvPr id="1" name=""/>
        <p:cNvGrpSpPr/>
        <p:nvPr/>
      </p:nvGrpSpPr>
      <p:grpSpPr>
        <a:xfrm>
          <a:off x="0" y="0"/>
          <a:ext cx="0" cy="0"/>
          <a:chOff x="0" y="0"/>
          <a:chExt cx="0" cy="0"/>
        </a:xfrm>
      </p:grpSpPr>
      <p:pic>
        <p:nvPicPr>
          <p:cNvPr id="4"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r="16216"/>
          <a:stretch>
            <a:fillRect/>
          </a:stretch>
        </p:blipFill>
        <p:spPr bwMode="auto">
          <a:xfrm>
            <a:off x="6308725" y="328613"/>
            <a:ext cx="2835275" cy="3384550"/>
          </a:xfrm>
          <a:prstGeom prst="rect">
            <a:avLst/>
          </a:prstGeom>
          <a:noFill/>
          <a:ln w="9525">
            <a:noFill/>
            <a:miter lim="800000"/>
            <a:headEnd/>
            <a:tailEnd/>
          </a:ln>
        </p:spPr>
      </p:pic>
      <p:sp>
        <p:nvSpPr>
          <p:cNvPr id="5" name="TextBox 4"/>
          <p:cNvSpPr txBox="1"/>
          <p:nvPr userDrawn="1"/>
        </p:nvSpPr>
        <p:spPr>
          <a:xfrm>
            <a:off x="457200" y="6423025"/>
            <a:ext cx="2343150" cy="246063"/>
          </a:xfrm>
          <a:prstGeom prst="rect">
            <a:avLst/>
          </a:prstGeom>
          <a:noFill/>
        </p:spPr>
        <p:txBody>
          <a:bodyPr wrap="none">
            <a:spAutoFit/>
          </a:bodyPr>
          <a:lstStyle/>
          <a:p>
            <a:r>
              <a:rPr lang="en-US" sz="1000">
                <a:solidFill>
                  <a:srgbClr val="58595B"/>
                </a:solidFill>
                <a:latin typeface="Arial" charset="0"/>
                <a:cs typeface="Arial" charset="0"/>
              </a:rPr>
              <a:t>© 2011 Underwriters Laboratories Inc.</a:t>
            </a:r>
          </a:p>
        </p:txBody>
      </p:sp>
      <p:sp>
        <p:nvSpPr>
          <p:cNvPr id="2" name="Title 1"/>
          <p:cNvSpPr>
            <a:spLocks noGrp="1"/>
          </p:cNvSpPr>
          <p:nvPr>
            <p:ph type="ctrTitle"/>
          </p:nvPr>
        </p:nvSpPr>
        <p:spPr>
          <a:xfrm>
            <a:off x="457199" y="2532888"/>
            <a:ext cx="5541265" cy="1399032"/>
          </a:xfrm>
        </p:spPr>
        <p:txBody>
          <a:bodyPr/>
          <a:lstStyle>
            <a:lvl1pPr algn="l">
              <a:defRPr sz="3000" b="1">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3959352"/>
            <a:ext cx="5541264" cy="1773936"/>
          </a:xfrm>
        </p:spPr>
        <p:txBody>
          <a:bodyPr>
            <a:normAutofit/>
          </a:bodyPr>
          <a:lstStyle>
            <a:lvl1pPr marL="0" indent="0" algn="l">
              <a:buNone/>
              <a:defRPr sz="1600" b="1">
                <a:solidFill>
                  <a:schemeClr val="accent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844326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Red 2">
    <p:bg>
      <p:bgPr>
        <a:solidFill>
          <a:schemeClr val="accent2"/>
        </a:solidFill>
        <a:effectLst/>
      </p:bgPr>
    </p:bg>
    <p:spTree>
      <p:nvGrpSpPr>
        <p:cNvPr id="1" name=""/>
        <p:cNvGrpSpPr/>
        <p:nvPr/>
      </p:nvGrpSpPr>
      <p:grpSpPr>
        <a:xfrm>
          <a:off x="0" y="0"/>
          <a:ext cx="0" cy="0"/>
          <a:chOff x="0" y="0"/>
          <a:chExt cx="0" cy="0"/>
        </a:xfrm>
      </p:grpSpPr>
      <p:pic>
        <p:nvPicPr>
          <p:cNvPr id="4" name="Picture 4" descr="UL White.pn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308725" y="328613"/>
            <a:ext cx="2835275" cy="3392487"/>
          </a:xfrm>
          <a:prstGeom prst="rect">
            <a:avLst/>
          </a:prstGeom>
          <a:noFill/>
          <a:ln w="9525">
            <a:noFill/>
            <a:miter lim="800000"/>
            <a:headEnd/>
            <a:tailEnd/>
          </a:ln>
        </p:spPr>
      </p:pic>
      <p:sp>
        <p:nvSpPr>
          <p:cNvPr id="5" name="TextBox 4"/>
          <p:cNvSpPr txBox="1"/>
          <p:nvPr userDrawn="1"/>
        </p:nvSpPr>
        <p:spPr>
          <a:xfrm>
            <a:off x="457200" y="6423025"/>
            <a:ext cx="2343150" cy="246063"/>
          </a:xfrm>
          <a:prstGeom prst="rect">
            <a:avLst/>
          </a:prstGeom>
          <a:noFill/>
        </p:spPr>
        <p:txBody>
          <a:bodyPr wrap="none">
            <a:spAutoFit/>
          </a:bodyPr>
          <a:lstStyle/>
          <a:p>
            <a:r>
              <a:rPr lang="en-US" sz="1000">
                <a:solidFill>
                  <a:srgbClr val="FFFFFF"/>
                </a:solidFill>
                <a:latin typeface="Arial" charset="0"/>
                <a:cs typeface="Arial" charset="0"/>
              </a:rPr>
              <a:t>© 2011 Underwriters Laboratories Inc.</a:t>
            </a:r>
          </a:p>
        </p:txBody>
      </p:sp>
      <p:sp>
        <p:nvSpPr>
          <p:cNvPr id="2" name="Title 1"/>
          <p:cNvSpPr>
            <a:spLocks noGrp="1"/>
          </p:cNvSpPr>
          <p:nvPr>
            <p:ph type="ctrTitle"/>
          </p:nvPr>
        </p:nvSpPr>
        <p:spPr>
          <a:xfrm>
            <a:off x="457200" y="2534248"/>
            <a:ext cx="5555894" cy="1399032"/>
          </a:xfrm>
        </p:spPr>
        <p:txBody>
          <a:bodyPr/>
          <a:lstStyle>
            <a:lvl1pPr algn="l">
              <a:defRPr sz="3000" b="1">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3961120"/>
            <a:ext cx="5555894" cy="1773936"/>
          </a:xfrm>
        </p:spPr>
        <p:txBody>
          <a:bodyPr>
            <a:normAutofit/>
          </a:bodyPr>
          <a:lstStyle>
            <a:lvl1pPr marL="0" indent="0" algn="l">
              <a:buNone/>
              <a:defRPr sz="1600" b="1">
                <a:solidFill>
                  <a:srgbClr val="FFFFFF"/>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717720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Agenda Slide">
    <p:spTree>
      <p:nvGrpSpPr>
        <p:cNvPr id="1" name=""/>
        <p:cNvGrpSpPr/>
        <p:nvPr/>
      </p:nvGrpSpPr>
      <p:grpSpPr>
        <a:xfrm>
          <a:off x="0" y="0"/>
          <a:ext cx="0" cy="0"/>
          <a:chOff x="0" y="0"/>
          <a:chExt cx="0" cy="0"/>
        </a:xfrm>
      </p:grpSpPr>
      <p:pic>
        <p:nvPicPr>
          <p:cNvPr id="4"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w="9525">
            <a:noFill/>
            <a:miter lim="800000"/>
            <a:headEnd/>
            <a:tailEnd/>
          </a:ln>
        </p:spPr>
      </p:pic>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2700067"/>
            <a:ext cx="8229600" cy="3426095"/>
          </a:xfrm>
        </p:spPr>
        <p:txBody>
          <a:bodyPr>
            <a:normAutofit/>
          </a:bodyPr>
          <a:lstStyle>
            <a:lvl1pPr>
              <a:defRPr sz="2600" b="1" cap="none" baseline="0">
                <a:solidFill>
                  <a:schemeClr val="bg1">
                    <a:lumMod val="50000"/>
                  </a:schemeClr>
                </a:solidFill>
                <a:latin typeface="Arial" pitchFamily="34" charset="0"/>
                <a:cs typeface="Arial" pitchFamily="34" charset="0"/>
              </a:defRPr>
            </a:lvl1pPr>
            <a:lvl2pPr marL="0" indent="0">
              <a:buFontTx/>
              <a:buNone/>
              <a:defRPr sz="2600" b="1" cap="none" baseline="0">
                <a:solidFill>
                  <a:schemeClr val="bg1">
                    <a:lumMod val="50000"/>
                  </a:schemeClr>
                </a:solidFill>
                <a:latin typeface="Arial" pitchFamily="34" charset="0"/>
                <a:cs typeface="Arial" pitchFamily="34" charset="0"/>
              </a:defRPr>
            </a:lvl2pPr>
            <a:lvl3pPr marL="0" indent="0">
              <a:buFontTx/>
              <a:buNone/>
              <a:defRPr sz="2600" b="1" cap="none" baseline="0">
                <a:solidFill>
                  <a:schemeClr val="bg1">
                    <a:lumMod val="50000"/>
                  </a:schemeClr>
                </a:solidFill>
                <a:latin typeface="Arial" pitchFamily="34" charset="0"/>
                <a:cs typeface="Arial" pitchFamily="34" charset="0"/>
              </a:defRPr>
            </a:lvl3pPr>
            <a:lvl4pPr marL="0" indent="0">
              <a:buFontTx/>
              <a:buNone/>
              <a:defRPr sz="2600" b="1" cap="none" baseline="0">
                <a:solidFill>
                  <a:schemeClr val="bg1">
                    <a:lumMod val="50000"/>
                  </a:schemeClr>
                </a:solidFill>
                <a:latin typeface="Arial" pitchFamily="34" charset="0"/>
                <a:cs typeface="Arial" pitchFamily="34" charset="0"/>
              </a:defRPr>
            </a:lvl4pPr>
            <a:lvl5pPr marL="0" indent="0">
              <a:buFontTx/>
              <a:buNone/>
              <a:defRPr sz="2600" b="1" cap="none" baseline="0">
                <a:solidFill>
                  <a:schemeClr val="bg1">
                    <a:lumMod val="50000"/>
                  </a:schemeClr>
                </a:solidFill>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6FF83F8E-FC28-46DF-9019-30A4322D2FB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023358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Agenda Slide 2">
    <p:spTree>
      <p:nvGrpSpPr>
        <p:cNvPr id="1" name=""/>
        <p:cNvGrpSpPr/>
        <p:nvPr/>
      </p:nvGrpSpPr>
      <p:grpSpPr>
        <a:xfrm>
          <a:off x="0" y="0"/>
          <a:ext cx="0" cy="0"/>
          <a:chOff x="0" y="0"/>
          <a:chExt cx="0" cy="0"/>
        </a:xfrm>
      </p:grpSpPr>
      <p:pic>
        <p:nvPicPr>
          <p:cNvPr id="4"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8045450" y="328613"/>
            <a:ext cx="649288" cy="649287"/>
          </a:xfrm>
          <a:prstGeom prst="rect">
            <a:avLst/>
          </a:prstGeom>
          <a:noFill/>
          <a:ln w="9525">
            <a:noFill/>
            <a:miter lim="800000"/>
            <a:headEnd/>
            <a:tailEnd/>
          </a:ln>
        </p:spPr>
      </p:pic>
      <p:sp>
        <p:nvSpPr>
          <p:cNvPr id="2" name="Title 1"/>
          <p:cNvSpPr>
            <a:spLocks noGrp="1"/>
          </p:cNvSpPr>
          <p:nvPr>
            <p:ph type="title"/>
          </p:nvPr>
        </p:nvSpPr>
        <p:spPr>
          <a:xfrm>
            <a:off x="457200" y="274638"/>
            <a:ext cx="7327900" cy="11430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2700067"/>
            <a:ext cx="8229600" cy="3426095"/>
          </a:xfrm>
        </p:spPr>
        <p:txBody>
          <a:bodyPr>
            <a:normAutofit/>
          </a:bodyPr>
          <a:lstStyle>
            <a:lvl1pPr>
              <a:defRPr sz="2600" b="1" cap="none" baseline="0">
                <a:solidFill>
                  <a:schemeClr val="bg1">
                    <a:lumMod val="50000"/>
                  </a:schemeClr>
                </a:solidFill>
                <a:latin typeface="Arial" pitchFamily="34" charset="0"/>
                <a:cs typeface="Arial" pitchFamily="34" charset="0"/>
              </a:defRPr>
            </a:lvl1pPr>
            <a:lvl2pPr marL="0" indent="0">
              <a:buFontTx/>
              <a:buNone/>
              <a:defRPr sz="2600" b="1" cap="none" baseline="0">
                <a:solidFill>
                  <a:schemeClr val="bg1">
                    <a:lumMod val="50000"/>
                  </a:schemeClr>
                </a:solidFill>
                <a:latin typeface="Arial" pitchFamily="34" charset="0"/>
                <a:cs typeface="Arial" pitchFamily="34" charset="0"/>
              </a:defRPr>
            </a:lvl2pPr>
            <a:lvl3pPr marL="0" indent="0">
              <a:buFontTx/>
              <a:buNone/>
              <a:defRPr sz="2600" b="1" cap="none" baseline="0">
                <a:solidFill>
                  <a:schemeClr val="bg1">
                    <a:lumMod val="50000"/>
                  </a:schemeClr>
                </a:solidFill>
                <a:latin typeface="Arial" pitchFamily="34" charset="0"/>
                <a:cs typeface="Arial" pitchFamily="34" charset="0"/>
              </a:defRPr>
            </a:lvl3pPr>
            <a:lvl4pPr marL="0" indent="0">
              <a:buFontTx/>
              <a:buNone/>
              <a:defRPr sz="2600" b="1" cap="none" baseline="0">
                <a:solidFill>
                  <a:schemeClr val="bg1">
                    <a:lumMod val="50000"/>
                  </a:schemeClr>
                </a:solidFill>
                <a:latin typeface="Arial" pitchFamily="34" charset="0"/>
                <a:cs typeface="Arial" pitchFamily="34" charset="0"/>
              </a:defRPr>
            </a:lvl4pPr>
            <a:lvl5pPr marL="0" indent="0">
              <a:buFontTx/>
              <a:buNone/>
              <a:defRPr sz="2600" b="1" cap="none" baseline="0">
                <a:solidFill>
                  <a:schemeClr val="bg1">
                    <a:lumMod val="50000"/>
                  </a:schemeClr>
                </a:solidFill>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xfrm>
            <a:off x="8045450" y="6378575"/>
            <a:ext cx="641350" cy="365125"/>
          </a:xfrm>
        </p:spPr>
        <p:txBody>
          <a:bodyPr/>
          <a:lstStyle>
            <a:lvl1pPr>
              <a:defRPr/>
            </a:lvl1pPr>
          </a:lstStyle>
          <a:p>
            <a:fld id="{78C78942-B66F-4F97-92D2-CD479B1BE3B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60532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4AD9F5AA-A384-4EDE-964E-B3E14D40EAE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265052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6"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045450" y="328613"/>
            <a:ext cx="649288" cy="649287"/>
          </a:xfrm>
          <a:prstGeom prst="rect">
            <a:avLst/>
          </a:prstGeom>
          <a:noFill/>
          <a:ln w="9525">
            <a:noFill/>
            <a:miter lim="800000"/>
            <a:headEnd/>
            <a:tailEnd/>
          </a:ln>
        </p:spPr>
      </p:pic>
      <p:sp>
        <p:nvSpPr>
          <p:cNvPr id="2" name="Title 1"/>
          <p:cNvSpPr>
            <a:spLocks noGrp="1"/>
          </p:cNvSpPr>
          <p:nvPr>
            <p:ph type="title"/>
          </p:nvPr>
        </p:nvSpPr>
        <p:spPr>
          <a:xfrm>
            <a:off x="457200" y="274638"/>
            <a:ext cx="7327900" cy="11430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B3577B40-8226-4B72-BB70-7424A890584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419677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w="9525">
            <a:noFill/>
            <a:miter lim="800000"/>
            <a:headEnd/>
            <a:tailEnd/>
          </a:ln>
        </p:spPr>
      </p:pic>
      <p:sp>
        <p:nvSpPr>
          <p:cNvPr id="5" name="Footer Placeholder 4"/>
          <p:cNvSpPr txBox="1">
            <a:spLocks/>
          </p:cNvSpPr>
          <p:nvPr userDrawn="1"/>
        </p:nvSpPr>
        <p:spPr>
          <a:xfrm>
            <a:off x="4432300" y="6386513"/>
            <a:ext cx="2895600" cy="365125"/>
          </a:xfrm>
          <a:prstGeom prst="rect">
            <a:avLst/>
          </a:prstGeom>
        </p:spPr>
        <p:txBody>
          <a:bodyPr anchor="ctr"/>
          <a:lstStyle/>
          <a:p>
            <a:pPr>
              <a:defRPr/>
            </a:pPr>
            <a:r>
              <a:rPr lang="en-US" sz="700" dirty="0">
                <a:solidFill>
                  <a:srgbClr val="000000"/>
                </a:solidFill>
                <a:latin typeface="Arial" charset="0"/>
              </a:rPr>
              <a:t>Disclaimer goes here</a:t>
            </a:r>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0"/>
          </p:nvPr>
        </p:nvSpPr>
        <p:spPr/>
        <p:txBody>
          <a:bodyPr/>
          <a:lstStyle>
            <a:lvl1pPr>
              <a:defRPr/>
            </a:lvl1pPr>
          </a:lstStyle>
          <a:p>
            <a:fld id="{F664A181-32C0-4B76-9C51-AFF63637AA56}" type="slidenum">
              <a:rPr lang="en-US">
                <a:solidFill>
                  <a:srgbClr val="000000"/>
                </a:solidFill>
              </a:rPr>
              <a:pPr/>
              <a:t>‹#›</a:t>
            </a:fld>
            <a:endParaRPr lang="en-US">
              <a:solidFill>
                <a:srgbClr val="000000"/>
              </a:solidFill>
            </a:endParaRPr>
          </a:p>
        </p:txBody>
      </p:sp>
      <p:sp>
        <p:nvSpPr>
          <p:cNvPr id="7" name="Footer Placeholder 4"/>
          <p:cNvSpPr>
            <a:spLocks noGrp="1"/>
          </p:cNvSpPr>
          <p:nvPr>
            <p:ph type="ftr" sz="quarter" idx="11"/>
          </p:nvPr>
        </p:nvSpPr>
        <p:spPr>
          <a:xfrm>
            <a:off x="1295400" y="6386513"/>
            <a:ext cx="2895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chemeClr val="accent1"/>
                </a:solidFill>
              </a:defRPr>
            </a:lvl1pPr>
          </a:lstStyle>
          <a:p>
            <a:pPr>
              <a:defRPr/>
            </a:pPr>
            <a:r>
              <a:rPr lang="en-US" smtClean="0">
                <a:solidFill>
                  <a:srgbClr val="000000"/>
                </a:solidFill>
                <a:latin typeface="Arial" charset="0"/>
              </a:rPr>
              <a:t>UL Advanced Red</a:t>
            </a:r>
            <a:endParaRPr lang="en-US">
              <a:solidFill>
                <a:srgbClr val="000000"/>
              </a:solidFill>
              <a:latin typeface="Arial" charset="0"/>
            </a:endParaRPr>
          </a:p>
        </p:txBody>
      </p:sp>
    </p:spTree>
    <p:extLst>
      <p:ext uri="{BB962C8B-B14F-4D97-AF65-F5344CB8AC3E}">
        <p14:creationId xmlns:p14="http://schemas.microsoft.com/office/powerpoint/2010/main" val="3225070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White ">
    <p:spTree>
      <p:nvGrpSpPr>
        <p:cNvPr id="1" name=""/>
        <p:cNvGrpSpPr/>
        <p:nvPr/>
      </p:nvGrpSpPr>
      <p:grpSpPr>
        <a:xfrm>
          <a:off x="0" y="0"/>
          <a:ext cx="0" cy="0"/>
          <a:chOff x="0" y="0"/>
          <a:chExt cx="0" cy="0"/>
        </a:xfrm>
      </p:grpSpPr>
      <p:pic>
        <p:nvPicPr>
          <p:cNvPr id="4"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r="16216"/>
          <a:stretch>
            <a:fillRect/>
          </a:stretch>
        </p:blipFill>
        <p:spPr bwMode="auto">
          <a:xfrm>
            <a:off x="6308725" y="328613"/>
            <a:ext cx="2835275"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199" y="2532888"/>
            <a:ext cx="5570525" cy="1399032"/>
          </a:xfrm>
        </p:spPr>
        <p:txBody>
          <a:bodyPr/>
          <a:lstStyle>
            <a:lvl1pPr algn="l">
              <a:defRPr sz="3000" b="1">
                <a:solidFill>
                  <a:schemeClr val="accent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199" y="3959352"/>
            <a:ext cx="5570525" cy="1773936"/>
          </a:xfrm>
        </p:spPr>
        <p:txBody>
          <a:bodyPr>
            <a:normAutofit/>
          </a:bodyPr>
          <a:lstStyle>
            <a:lvl1pPr marL="0" indent="0" algn="l">
              <a:buNone/>
              <a:defRPr sz="1600" b="1">
                <a:solidFill>
                  <a:schemeClr val="accent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5258057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4" name="Picture 6"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045450" y="328613"/>
            <a:ext cx="649288" cy="649287"/>
          </a:xfrm>
          <a:prstGeom prst="rect">
            <a:avLst/>
          </a:prstGeom>
          <a:noFill/>
          <a:ln w="9525">
            <a:noFill/>
            <a:miter lim="800000"/>
            <a:headEnd/>
            <a:tailEnd/>
          </a:ln>
        </p:spPr>
      </p:pic>
      <p:sp>
        <p:nvSpPr>
          <p:cNvPr id="5" name="Footer Placeholder 4"/>
          <p:cNvSpPr txBox="1">
            <a:spLocks/>
          </p:cNvSpPr>
          <p:nvPr userDrawn="1"/>
        </p:nvSpPr>
        <p:spPr>
          <a:xfrm>
            <a:off x="3822700" y="6386513"/>
            <a:ext cx="2895600" cy="365125"/>
          </a:xfrm>
          <a:prstGeom prst="rect">
            <a:avLst/>
          </a:prstGeom>
        </p:spPr>
        <p:txBody>
          <a:bodyPr anchor="ctr"/>
          <a:lstStyle/>
          <a:p>
            <a:pPr>
              <a:defRPr/>
            </a:pPr>
            <a:r>
              <a:rPr lang="en-US" sz="700">
                <a:solidFill>
                  <a:srgbClr val="000000"/>
                </a:solidFill>
                <a:latin typeface="Arial" charset="0"/>
              </a:rPr>
              <a:t>Disclaimer goes here</a:t>
            </a:r>
          </a:p>
        </p:txBody>
      </p:sp>
      <p:sp>
        <p:nvSpPr>
          <p:cNvPr id="2" name="Title 1"/>
          <p:cNvSpPr>
            <a:spLocks noGrp="1"/>
          </p:cNvSpPr>
          <p:nvPr>
            <p:ph type="title"/>
          </p:nvPr>
        </p:nvSpPr>
        <p:spPr>
          <a:xfrm>
            <a:off x="457200" y="274638"/>
            <a:ext cx="7327900" cy="11430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0"/>
          </p:nvPr>
        </p:nvSpPr>
        <p:spPr/>
        <p:txBody>
          <a:bodyPr/>
          <a:lstStyle>
            <a:lvl1pPr>
              <a:defRPr/>
            </a:lvl1pPr>
          </a:lstStyle>
          <a:p>
            <a:fld id="{77F56632-F21B-43C7-A157-F1A93EFDCACA}" type="slidenum">
              <a:rPr lang="en-US">
                <a:solidFill>
                  <a:srgbClr val="000000"/>
                </a:solidFill>
              </a:rPr>
              <a:pPr/>
              <a:t>‹#›</a:t>
            </a:fld>
            <a:endParaRPr lang="en-US">
              <a:solidFill>
                <a:srgbClr val="000000"/>
              </a:solidFill>
            </a:endParaRPr>
          </a:p>
        </p:txBody>
      </p:sp>
      <p:sp>
        <p:nvSpPr>
          <p:cNvPr id="7" name="Footer Placeholder 4"/>
          <p:cNvSpPr>
            <a:spLocks noGrp="1"/>
          </p:cNvSpPr>
          <p:nvPr>
            <p:ph type="ftr" sz="quarter" idx="11"/>
          </p:nvPr>
        </p:nvSpPr>
        <p:spPr>
          <a:xfrm>
            <a:off x="457200" y="6378575"/>
            <a:ext cx="2895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chemeClr val="accent1"/>
                </a:solidFill>
              </a:defRPr>
            </a:lvl1pPr>
          </a:lstStyle>
          <a:p>
            <a:pPr>
              <a:defRPr/>
            </a:pPr>
            <a:r>
              <a:rPr lang="en-US" smtClean="0">
                <a:solidFill>
                  <a:srgbClr val="000000"/>
                </a:solidFill>
                <a:latin typeface="Arial" charset="0"/>
              </a:rPr>
              <a:t>UL Advanced Red</a:t>
            </a:r>
            <a:endParaRPr lang="en-US">
              <a:solidFill>
                <a:srgbClr val="000000"/>
              </a:solidFill>
              <a:latin typeface="Arial" charset="0"/>
            </a:endParaRPr>
          </a:p>
        </p:txBody>
      </p:sp>
    </p:spTree>
    <p:extLst>
      <p:ext uri="{BB962C8B-B14F-4D97-AF65-F5344CB8AC3E}">
        <p14:creationId xmlns:p14="http://schemas.microsoft.com/office/powerpoint/2010/main" val="6521228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Header Blue">
    <p:bg>
      <p:bgPr>
        <a:solidFill>
          <a:schemeClr val="accent2"/>
        </a:solidFill>
        <a:effectLst/>
      </p:bgPr>
    </p:bg>
    <p:spTree>
      <p:nvGrpSpPr>
        <p:cNvPr id="1" name=""/>
        <p:cNvGrpSpPr/>
        <p:nvPr/>
      </p:nvGrpSpPr>
      <p:grpSpPr>
        <a:xfrm>
          <a:off x="0" y="0"/>
          <a:ext cx="0" cy="0"/>
          <a:chOff x="0" y="0"/>
          <a:chExt cx="0" cy="0"/>
        </a:xfrm>
      </p:grpSpPr>
      <p:pic>
        <p:nvPicPr>
          <p:cNvPr id="3" name="Picture 6" descr="ul_pattern.pdf"/>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199" y="2532888"/>
            <a:ext cx="7984403" cy="1600200"/>
          </a:xfrm>
        </p:spPr>
        <p:txBody>
          <a:bodyPr/>
          <a:lstStyle>
            <a:lvl1pPr algn="l">
              <a:defRPr sz="3000" b="1" cap="none" baseline="0">
                <a:solidFill>
                  <a:schemeClr val="bg1"/>
                </a:solidFill>
              </a:defRPr>
            </a:lvl1pPr>
          </a:lstStyle>
          <a:p>
            <a:r>
              <a:rPr lang="en-US" smtClean="0"/>
              <a:t>Click to edit Master title style</a:t>
            </a:r>
            <a:endParaRPr lang="en-US" dirty="0"/>
          </a:p>
        </p:txBody>
      </p:sp>
      <p:sp>
        <p:nvSpPr>
          <p:cNvPr id="4" name="Slide Number Placeholder 5"/>
          <p:cNvSpPr>
            <a:spLocks noGrp="1"/>
          </p:cNvSpPr>
          <p:nvPr>
            <p:ph type="sldNum" sz="quarter" idx="4"/>
          </p:nvPr>
        </p:nvSpPr>
        <p:spPr>
          <a:xfrm>
            <a:off x="8045450" y="6386513"/>
            <a:ext cx="641350" cy="365125"/>
          </a:xfrm>
          <a:prstGeom prst="rect">
            <a:avLst/>
          </a:prstGeom>
          <a:noFill/>
        </p:spPr>
        <p:txBody>
          <a:bodyPr vert="horz" wrap="square" lIns="91440" tIns="45720" rIns="91440" bIns="45720" numCol="1" anchor="ctr" anchorCtr="0" compatLnSpc="1">
            <a:prstTxWarp prst="textNoShape">
              <a:avLst/>
            </a:prstTxWarp>
          </a:bodyPr>
          <a:lstStyle>
            <a:lvl1pPr algn="r">
              <a:defRPr sz="1000">
                <a:solidFill>
                  <a:schemeClr val="bg1"/>
                </a:solidFill>
              </a:defRPr>
            </a:lvl1pPr>
          </a:lstStyle>
          <a:p>
            <a:fld id="{3E3E256E-47C9-4E7F-894C-0F3D397BD5C4}"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685840996"/>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w="9525">
            <a:noFill/>
            <a:miter lim="800000"/>
            <a:headEnd/>
            <a:tailEnd/>
          </a:ln>
        </p:spPr>
      </p:pic>
      <p:sp>
        <p:nvSpPr>
          <p:cNvPr id="3" name="Slide Number Placeholder 3"/>
          <p:cNvSpPr>
            <a:spLocks noGrp="1"/>
          </p:cNvSpPr>
          <p:nvPr>
            <p:ph type="sldNum" sz="quarter" idx="10"/>
          </p:nvPr>
        </p:nvSpPr>
        <p:spPr/>
        <p:txBody>
          <a:bodyPr/>
          <a:lstStyle>
            <a:lvl1pPr>
              <a:defRPr/>
            </a:lvl1pPr>
          </a:lstStyle>
          <a:p>
            <a:fld id="{8A30CB32-A5D8-4CB0-BE8D-2B75CEE24DA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2202944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pic>
        <p:nvPicPr>
          <p:cNvPr id="2"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w="9525">
            <a:noFill/>
            <a:miter lim="800000"/>
            <a:headEnd/>
            <a:tailEnd/>
          </a:ln>
        </p:spPr>
      </p:pic>
      <p:sp>
        <p:nvSpPr>
          <p:cNvPr id="3" name="Footer Placeholder 4"/>
          <p:cNvSpPr txBox="1">
            <a:spLocks/>
          </p:cNvSpPr>
          <p:nvPr userDrawn="1"/>
        </p:nvSpPr>
        <p:spPr>
          <a:xfrm>
            <a:off x="4432300" y="6386513"/>
            <a:ext cx="2895600" cy="365125"/>
          </a:xfrm>
          <a:prstGeom prst="rect">
            <a:avLst/>
          </a:prstGeom>
        </p:spPr>
        <p:txBody>
          <a:bodyPr anchor="ctr"/>
          <a:lstStyle/>
          <a:p>
            <a:pPr>
              <a:defRPr/>
            </a:pPr>
            <a:r>
              <a:rPr lang="en-US" sz="700" dirty="0">
                <a:solidFill>
                  <a:srgbClr val="000000"/>
                </a:solidFill>
                <a:latin typeface="Arial" charset="0"/>
              </a:rPr>
              <a:t>Disclaimer goes here</a:t>
            </a:r>
          </a:p>
        </p:txBody>
      </p:sp>
      <p:sp>
        <p:nvSpPr>
          <p:cNvPr id="4" name="Slide Number Placeholder 3"/>
          <p:cNvSpPr>
            <a:spLocks noGrp="1"/>
          </p:cNvSpPr>
          <p:nvPr>
            <p:ph type="sldNum" sz="quarter" idx="10"/>
          </p:nvPr>
        </p:nvSpPr>
        <p:spPr/>
        <p:txBody>
          <a:bodyPr/>
          <a:lstStyle>
            <a:lvl1pPr>
              <a:defRPr/>
            </a:lvl1pPr>
          </a:lstStyle>
          <a:p>
            <a:fld id="{1FCB100E-81FE-4393-867A-EC042D5CBDED}" type="slidenum">
              <a:rPr lang="en-US">
                <a:solidFill>
                  <a:srgbClr val="000000"/>
                </a:solidFill>
              </a:rPr>
              <a:pPr/>
              <a:t>‹#›</a:t>
            </a:fld>
            <a:endParaRPr lang="en-US">
              <a:solidFill>
                <a:srgbClr val="000000"/>
              </a:solidFill>
            </a:endParaRPr>
          </a:p>
        </p:txBody>
      </p:sp>
      <p:sp>
        <p:nvSpPr>
          <p:cNvPr id="5" name="Footer Placeholder 4"/>
          <p:cNvSpPr>
            <a:spLocks noGrp="1"/>
          </p:cNvSpPr>
          <p:nvPr>
            <p:ph type="ftr" sz="quarter" idx="11"/>
          </p:nvPr>
        </p:nvSpPr>
        <p:spPr>
          <a:xfrm>
            <a:off x="1295400" y="6386513"/>
            <a:ext cx="2895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chemeClr val="accent1"/>
                </a:solidFill>
              </a:defRPr>
            </a:lvl1pPr>
          </a:lstStyle>
          <a:p>
            <a:pPr>
              <a:defRPr/>
            </a:pPr>
            <a:r>
              <a:rPr lang="en-US" smtClean="0">
                <a:solidFill>
                  <a:srgbClr val="000000"/>
                </a:solidFill>
                <a:latin typeface="Arial" charset="0"/>
              </a:rPr>
              <a:t>UL Advanced Red</a:t>
            </a:r>
            <a:endParaRPr lang="en-US">
              <a:solidFill>
                <a:srgbClr val="000000"/>
              </a:solidFill>
              <a:latin typeface="Arial" charset="0"/>
            </a:endParaRPr>
          </a:p>
        </p:txBody>
      </p:sp>
    </p:spTree>
    <p:extLst>
      <p:ext uri="{BB962C8B-B14F-4D97-AF65-F5344CB8AC3E}">
        <p14:creationId xmlns:p14="http://schemas.microsoft.com/office/powerpoint/2010/main" val="27558066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3">
    <p:spTree>
      <p:nvGrpSpPr>
        <p:cNvPr id="1" name=""/>
        <p:cNvGrpSpPr/>
        <p:nvPr/>
      </p:nvGrpSpPr>
      <p:grpSpPr>
        <a:xfrm>
          <a:off x="0" y="0"/>
          <a:ext cx="0" cy="0"/>
          <a:chOff x="0" y="0"/>
          <a:chExt cx="0" cy="0"/>
        </a:xfrm>
      </p:grpSpPr>
      <p:pic>
        <p:nvPicPr>
          <p:cNvPr id="2" name="Picture 4"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045450" y="328613"/>
            <a:ext cx="649288" cy="649287"/>
          </a:xfrm>
          <a:prstGeom prst="rect">
            <a:avLst/>
          </a:prstGeom>
          <a:noFill/>
          <a:ln w="9525">
            <a:noFill/>
            <a:miter lim="800000"/>
            <a:headEnd/>
            <a:tailEnd/>
          </a:ln>
        </p:spPr>
      </p:pic>
      <p:sp>
        <p:nvSpPr>
          <p:cNvPr id="3" name="Slide Number Placeholder 3"/>
          <p:cNvSpPr>
            <a:spLocks noGrp="1"/>
          </p:cNvSpPr>
          <p:nvPr>
            <p:ph type="sldNum" sz="quarter" idx="10"/>
          </p:nvPr>
        </p:nvSpPr>
        <p:spPr/>
        <p:txBody>
          <a:bodyPr/>
          <a:lstStyle>
            <a:lvl1pPr>
              <a:defRPr/>
            </a:lvl1pPr>
          </a:lstStyle>
          <a:p>
            <a:fld id="{A9442B1C-BC27-4ACF-8973-51C8FB406FB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2918930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4">
    <p:spTree>
      <p:nvGrpSpPr>
        <p:cNvPr id="1" name=""/>
        <p:cNvGrpSpPr/>
        <p:nvPr/>
      </p:nvGrpSpPr>
      <p:grpSpPr>
        <a:xfrm>
          <a:off x="0" y="0"/>
          <a:ext cx="0" cy="0"/>
          <a:chOff x="0" y="0"/>
          <a:chExt cx="0" cy="0"/>
        </a:xfrm>
      </p:grpSpPr>
      <p:pic>
        <p:nvPicPr>
          <p:cNvPr id="2" name="Picture 4"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045450" y="328613"/>
            <a:ext cx="649288" cy="649287"/>
          </a:xfrm>
          <a:prstGeom prst="rect">
            <a:avLst/>
          </a:prstGeom>
          <a:noFill/>
          <a:ln w="9525">
            <a:noFill/>
            <a:miter lim="800000"/>
            <a:headEnd/>
            <a:tailEnd/>
          </a:ln>
        </p:spPr>
      </p:pic>
      <p:sp>
        <p:nvSpPr>
          <p:cNvPr id="3" name="Footer Placeholder 4"/>
          <p:cNvSpPr txBox="1">
            <a:spLocks/>
          </p:cNvSpPr>
          <p:nvPr userDrawn="1"/>
        </p:nvSpPr>
        <p:spPr>
          <a:xfrm>
            <a:off x="3822700" y="6386513"/>
            <a:ext cx="2895600" cy="365125"/>
          </a:xfrm>
          <a:prstGeom prst="rect">
            <a:avLst/>
          </a:prstGeom>
        </p:spPr>
        <p:txBody>
          <a:bodyPr anchor="ctr"/>
          <a:lstStyle/>
          <a:p>
            <a:pPr>
              <a:defRPr/>
            </a:pPr>
            <a:r>
              <a:rPr lang="en-US" sz="700" dirty="0">
                <a:solidFill>
                  <a:srgbClr val="000000"/>
                </a:solidFill>
                <a:latin typeface="Arial" charset="0"/>
              </a:rPr>
              <a:t>Disclaimer goes here</a:t>
            </a:r>
          </a:p>
        </p:txBody>
      </p:sp>
      <p:sp>
        <p:nvSpPr>
          <p:cNvPr id="4" name="Slide Number Placeholder 3"/>
          <p:cNvSpPr>
            <a:spLocks noGrp="1"/>
          </p:cNvSpPr>
          <p:nvPr>
            <p:ph type="sldNum" sz="quarter" idx="10"/>
          </p:nvPr>
        </p:nvSpPr>
        <p:spPr/>
        <p:txBody>
          <a:bodyPr/>
          <a:lstStyle>
            <a:lvl1pPr>
              <a:defRPr/>
            </a:lvl1pPr>
          </a:lstStyle>
          <a:p>
            <a:fld id="{BA518DA6-E50D-4A25-BF00-6705D98B8905}" type="slidenum">
              <a:rPr lang="en-US">
                <a:solidFill>
                  <a:srgbClr val="000000"/>
                </a:solidFill>
              </a:rPr>
              <a:pPr/>
              <a:t>‹#›</a:t>
            </a:fld>
            <a:endParaRPr lang="en-US">
              <a:solidFill>
                <a:srgbClr val="000000"/>
              </a:solidFill>
            </a:endParaRPr>
          </a:p>
        </p:txBody>
      </p:sp>
      <p:sp>
        <p:nvSpPr>
          <p:cNvPr id="5" name="Footer Placeholder 4"/>
          <p:cNvSpPr>
            <a:spLocks noGrp="1"/>
          </p:cNvSpPr>
          <p:nvPr>
            <p:ph type="ftr" sz="quarter" idx="11"/>
          </p:nvPr>
        </p:nvSpPr>
        <p:spPr>
          <a:xfrm>
            <a:off x="457200" y="6378575"/>
            <a:ext cx="2895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chemeClr val="accent1"/>
                </a:solidFill>
              </a:defRPr>
            </a:lvl1pPr>
          </a:lstStyle>
          <a:p>
            <a:pPr>
              <a:defRPr/>
            </a:pPr>
            <a:r>
              <a:rPr lang="en-US" smtClean="0">
                <a:solidFill>
                  <a:srgbClr val="000000"/>
                </a:solidFill>
                <a:latin typeface="Arial" charset="0"/>
              </a:rPr>
              <a:t>UL Advanced Red</a:t>
            </a:r>
            <a:endParaRPr lang="en-US">
              <a:solidFill>
                <a:srgbClr val="000000"/>
              </a:solidFill>
              <a:latin typeface="Arial" charset="0"/>
            </a:endParaRPr>
          </a:p>
        </p:txBody>
      </p:sp>
    </p:spTree>
    <p:extLst>
      <p:ext uri="{BB962C8B-B14F-4D97-AF65-F5344CB8AC3E}">
        <p14:creationId xmlns:p14="http://schemas.microsoft.com/office/powerpoint/2010/main" val="2700099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4" name="Slide Number Placeholder 4"/>
          <p:cNvSpPr>
            <a:spLocks noGrp="1"/>
          </p:cNvSpPr>
          <p:nvPr>
            <p:ph type="sldNum" sz="quarter" idx="10"/>
          </p:nvPr>
        </p:nvSpPr>
        <p:spPr/>
        <p:txBody>
          <a:bodyPr/>
          <a:lstStyle>
            <a:lvl1pPr>
              <a:defRPr/>
            </a:lvl1pPr>
          </a:lstStyle>
          <a:p>
            <a:fld id="{EA37AF12-A89B-4622-861F-26D37CEB006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629871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2">
    <p:spTree>
      <p:nvGrpSpPr>
        <p:cNvPr id="1" name=""/>
        <p:cNvGrpSpPr/>
        <p:nvPr/>
      </p:nvGrpSpPr>
      <p:grpSpPr>
        <a:xfrm>
          <a:off x="0" y="0"/>
          <a:ext cx="0" cy="0"/>
          <a:chOff x="0" y="0"/>
          <a:chExt cx="0" cy="0"/>
        </a:xfrm>
      </p:grpSpPr>
      <p:pic>
        <p:nvPicPr>
          <p:cNvPr id="3"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w="9525">
            <a:noFill/>
            <a:miter lim="800000"/>
            <a:headEnd/>
            <a:tailEnd/>
          </a:ln>
        </p:spPr>
      </p:pic>
      <p:sp>
        <p:nvSpPr>
          <p:cNvPr id="4" name="Footer Placeholder 4"/>
          <p:cNvSpPr txBox="1">
            <a:spLocks/>
          </p:cNvSpPr>
          <p:nvPr userDrawn="1"/>
        </p:nvSpPr>
        <p:spPr>
          <a:xfrm>
            <a:off x="4432300" y="6386513"/>
            <a:ext cx="2895600" cy="365125"/>
          </a:xfrm>
          <a:prstGeom prst="rect">
            <a:avLst/>
          </a:prstGeom>
        </p:spPr>
        <p:txBody>
          <a:bodyPr anchor="ctr"/>
          <a:lstStyle/>
          <a:p>
            <a:pPr>
              <a:defRPr/>
            </a:pPr>
            <a:r>
              <a:rPr lang="en-US" sz="700" dirty="0">
                <a:solidFill>
                  <a:srgbClr val="000000"/>
                </a:solidFill>
                <a:latin typeface="Arial" charset="0"/>
              </a:rPr>
              <a:t>Disclaimer goes here</a:t>
            </a:r>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5" name="Slide Number Placeholder 4"/>
          <p:cNvSpPr>
            <a:spLocks noGrp="1"/>
          </p:cNvSpPr>
          <p:nvPr>
            <p:ph type="sldNum" sz="quarter" idx="10"/>
          </p:nvPr>
        </p:nvSpPr>
        <p:spPr/>
        <p:txBody>
          <a:bodyPr/>
          <a:lstStyle>
            <a:lvl1pPr>
              <a:defRPr/>
            </a:lvl1pPr>
          </a:lstStyle>
          <a:p>
            <a:fld id="{9316A17D-27E4-4BD4-91A4-CE02046E3EB3}" type="slidenum">
              <a:rPr lang="en-US">
                <a:solidFill>
                  <a:srgbClr val="000000"/>
                </a:solidFill>
              </a:rPr>
              <a:pPr/>
              <a:t>‹#›</a:t>
            </a:fld>
            <a:endParaRPr lang="en-US">
              <a:solidFill>
                <a:srgbClr val="000000"/>
              </a:solidFill>
            </a:endParaRPr>
          </a:p>
        </p:txBody>
      </p:sp>
      <p:sp>
        <p:nvSpPr>
          <p:cNvPr id="6" name="Footer Placeholder 4"/>
          <p:cNvSpPr>
            <a:spLocks noGrp="1"/>
          </p:cNvSpPr>
          <p:nvPr>
            <p:ph type="ftr" sz="quarter" idx="11"/>
          </p:nvPr>
        </p:nvSpPr>
        <p:spPr>
          <a:xfrm>
            <a:off x="1295400" y="6386513"/>
            <a:ext cx="2895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chemeClr val="accent1"/>
                </a:solidFill>
              </a:defRPr>
            </a:lvl1pPr>
          </a:lstStyle>
          <a:p>
            <a:pPr>
              <a:defRPr/>
            </a:pPr>
            <a:r>
              <a:rPr lang="en-US" smtClean="0">
                <a:solidFill>
                  <a:srgbClr val="000000"/>
                </a:solidFill>
                <a:latin typeface="Arial" charset="0"/>
              </a:rPr>
              <a:t>UL Advanced Red</a:t>
            </a:r>
            <a:endParaRPr lang="en-US">
              <a:solidFill>
                <a:srgbClr val="000000"/>
              </a:solidFill>
              <a:latin typeface="Arial" charset="0"/>
            </a:endParaRPr>
          </a:p>
        </p:txBody>
      </p:sp>
    </p:spTree>
    <p:extLst>
      <p:ext uri="{BB962C8B-B14F-4D97-AF65-F5344CB8AC3E}">
        <p14:creationId xmlns:p14="http://schemas.microsoft.com/office/powerpoint/2010/main" val="4773512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3">
    <p:spTree>
      <p:nvGrpSpPr>
        <p:cNvPr id="1" name=""/>
        <p:cNvGrpSpPr/>
        <p:nvPr/>
      </p:nvGrpSpPr>
      <p:grpSpPr>
        <a:xfrm>
          <a:off x="0" y="0"/>
          <a:ext cx="0" cy="0"/>
          <a:chOff x="0" y="0"/>
          <a:chExt cx="0" cy="0"/>
        </a:xfrm>
      </p:grpSpPr>
      <p:pic>
        <p:nvPicPr>
          <p:cNvPr id="3" name="Picture 4"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045450" y="328613"/>
            <a:ext cx="649288" cy="649287"/>
          </a:xfrm>
          <a:prstGeom prst="rect">
            <a:avLst/>
          </a:prstGeom>
          <a:noFill/>
          <a:ln w="9525">
            <a:noFill/>
            <a:miter lim="800000"/>
            <a:headEnd/>
            <a:tailEnd/>
          </a:ln>
        </p:spPr>
      </p:pic>
      <p:sp>
        <p:nvSpPr>
          <p:cNvPr id="2" name="Title 1"/>
          <p:cNvSpPr>
            <a:spLocks noGrp="1"/>
          </p:cNvSpPr>
          <p:nvPr>
            <p:ph type="title"/>
          </p:nvPr>
        </p:nvSpPr>
        <p:spPr>
          <a:xfrm>
            <a:off x="457200" y="274638"/>
            <a:ext cx="7588250" cy="1143000"/>
          </a:xfrm>
        </p:spPr>
        <p:txBody>
          <a:bodyPr/>
          <a:lstStyle/>
          <a:p>
            <a:r>
              <a:rPr lang="en-US" smtClean="0"/>
              <a:t>Click to edit Master title style</a:t>
            </a:r>
            <a:endParaRPr lang="en-US" dirty="0"/>
          </a:p>
        </p:txBody>
      </p:sp>
      <p:sp>
        <p:nvSpPr>
          <p:cNvPr id="4" name="Slide Number Placeholder 4"/>
          <p:cNvSpPr>
            <a:spLocks noGrp="1"/>
          </p:cNvSpPr>
          <p:nvPr>
            <p:ph type="sldNum" sz="quarter" idx="10"/>
          </p:nvPr>
        </p:nvSpPr>
        <p:spPr/>
        <p:txBody>
          <a:bodyPr/>
          <a:lstStyle>
            <a:lvl1pPr>
              <a:defRPr/>
            </a:lvl1pPr>
          </a:lstStyle>
          <a:p>
            <a:fld id="{E50BD708-33C6-476A-8693-C954F8DA82E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3839013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4">
    <p:spTree>
      <p:nvGrpSpPr>
        <p:cNvPr id="1" name=""/>
        <p:cNvGrpSpPr/>
        <p:nvPr/>
      </p:nvGrpSpPr>
      <p:grpSpPr>
        <a:xfrm>
          <a:off x="0" y="0"/>
          <a:ext cx="0" cy="0"/>
          <a:chOff x="0" y="0"/>
          <a:chExt cx="0" cy="0"/>
        </a:xfrm>
      </p:grpSpPr>
      <p:pic>
        <p:nvPicPr>
          <p:cNvPr id="3" name="Picture 4"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045450" y="328613"/>
            <a:ext cx="649288" cy="649287"/>
          </a:xfrm>
          <a:prstGeom prst="rect">
            <a:avLst/>
          </a:prstGeom>
          <a:noFill/>
          <a:ln w="9525">
            <a:noFill/>
            <a:miter lim="800000"/>
            <a:headEnd/>
            <a:tailEnd/>
          </a:ln>
        </p:spPr>
      </p:pic>
      <p:sp>
        <p:nvSpPr>
          <p:cNvPr id="4" name="Footer Placeholder 4"/>
          <p:cNvSpPr txBox="1">
            <a:spLocks/>
          </p:cNvSpPr>
          <p:nvPr userDrawn="1"/>
        </p:nvSpPr>
        <p:spPr>
          <a:xfrm>
            <a:off x="3822700" y="6386513"/>
            <a:ext cx="2895600" cy="365125"/>
          </a:xfrm>
          <a:prstGeom prst="rect">
            <a:avLst/>
          </a:prstGeom>
        </p:spPr>
        <p:txBody>
          <a:bodyPr anchor="ctr"/>
          <a:lstStyle/>
          <a:p>
            <a:pPr>
              <a:defRPr/>
            </a:pPr>
            <a:r>
              <a:rPr lang="en-US" sz="700" dirty="0">
                <a:solidFill>
                  <a:srgbClr val="000000"/>
                </a:solidFill>
                <a:latin typeface="Arial" charset="0"/>
              </a:rPr>
              <a:t>Disclaimer goes here</a:t>
            </a:r>
          </a:p>
        </p:txBody>
      </p:sp>
      <p:sp>
        <p:nvSpPr>
          <p:cNvPr id="2" name="Title 1"/>
          <p:cNvSpPr>
            <a:spLocks noGrp="1"/>
          </p:cNvSpPr>
          <p:nvPr>
            <p:ph type="title"/>
          </p:nvPr>
        </p:nvSpPr>
        <p:spPr>
          <a:xfrm>
            <a:off x="457200" y="274638"/>
            <a:ext cx="7588250" cy="1143000"/>
          </a:xfrm>
        </p:spPr>
        <p:txBody>
          <a:bodyPr/>
          <a:lstStyle/>
          <a:p>
            <a:r>
              <a:rPr lang="en-US" smtClean="0"/>
              <a:t>Click to edit Master title style</a:t>
            </a:r>
            <a:endParaRPr lang="en-US" dirty="0"/>
          </a:p>
        </p:txBody>
      </p:sp>
      <p:sp>
        <p:nvSpPr>
          <p:cNvPr id="5" name="Slide Number Placeholder 4"/>
          <p:cNvSpPr>
            <a:spLocks noGrp="1"/>
          </p:cNvSpPr>
          <p:nvPr>
            <p:ph type="sldNum" sz="quarter" idx="10"/>
          </p:nvPr>
        </p:nvSpPr>
        <p:spPr/>
        <p:txBody>
          <a:bodyPr/>
          <a:lstStyle>
            <a:lvl1pPr>
              <a:defRPr/>
            </a:lvl1pPr>
          </a:lstStyle>
          <a:p>
            <a:fld id="{245AA60F-2F69-4118-8295-DBE5382D1A43}" type="slidenum">
              <a:rPr lang="en-US">
                <a:solidFill>
                  <a:srgbClr val="000000"/>
                </a:solidFill>
              </a:rPr>
              <a:pPr/>
              <a:t>‹#›</a:t>
            </a:fld>
            <a:endParaRPr lang="en-US">
              <a:solidFill>
                <a:srgbClr val="000000"/>
              </a:solidFill>
            </a:endParaRPr>
          </a:p>
        </p:txBody>
      </p:sp>
      <p:sp>
        <p:nvSpPr>
          <p:cNvPr id="6" name="Footer Placeholder 4"/>
          <p:cNvSpPr>
            <a:spLocks noGrp="1"/>
          </p:cNvSpPr>
          <p:nvPr>
            <p:ph type="ftr" sz="quarter" idx="11"/>
          </p:nvPr>
        </p:nvSpPr>
        <p:spPr>
          <a:xfrm>
            <a:off x="457200" y="6378575"/>
            <a:ext cx="2895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chemeClr val="accent1"/>
                </a:solidFill>
              </a:defRPr>
            </a:lvl1pPr>
          </a:lstStyle>
          <a:p>
            <a:pPr>
              <a:defRPr/>
            </a:pPr>
            <a:r>
              <a:rPr lang="en-US" smtClean="0">
                <a:solidFill>
                  <a:srgbClr val="000000"/>
                </a:solidFill>
                <a:latin typeface="Arial" charset="0"/>
              </a:rPr>
              <a:t>UL Advanced Red</a:t>
            </a:r>
            <a:endParaRPr lang="en-US">
              <a:solidFill>
                <a:srgbClr val="000000"/>
              </a:solidFill>
              <a:latin typeface="Arial" charset="0"/>
            </a:endParaRPr>
          </a:p>
        </p:txBody>
      </p:sp>
    </p:spTree>
    <p:extLst>
      <p:ext uri="{BB962C8B-B14F-4D97-AF65-F5344CB8AC3E}">
        <p14:creationId xmlns:p14="http://schemas.microsoft.com/office/powerpoint/2010/main" val="2926968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Agenda Slide">
    <p:spTree>
      <p:nvGrpSpPr>
        <p:cNvPr id="1" name=""/>
        <p:cNvGrpSpPr/>
        <p:nvPr/>
      </p:nvGrpSpPr>
      <p:grpSpPr>
        <a:xfrm>
          <a:off x="0" y="0"/>
          <a:ext cx="0" cy="0"/>
          <a:chOff x="0" y="0"/>
          <a:chExt cx="0" cy="0"/>
        </a:xfrm>
      </p:grpSpPr>
      <p:pic>
        <p:nvPicPr>
          <p:cNvPr id="4"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700067"/>
            <a:ext cx="8229600" cy="3426095"/>
          </a:xfrm>
        </p:spPr>
        <p:txBody>
          <a:bodyPr>
            <a:normAutofit/>
          </a:bodyPr>
          <a:lstStyle>
            <a:lvl1pPr>
              <a:defRPr sz="2600" b="1" cap="none" baseline="0">
                <a:solidFill>
                  <a:schemeClr val="bg1">
                    <a:lumMod val="50000"/>
                  </a:schemeClr>
                </a:solidFill>
                <a:latin typeface="Arial" pitchFamily="34" charset="0"/>
                <a:cs typeface="Arial" pitchFamily="34" charset="0"/>
              </a:defRPr>
            </a:lvl1pPr>
            <a:lvl2pPr marL="0" indent="0">
              <a:buFontTx/>
              <a:buNone/>
              <a:defRPr sz="2600" b="1" cap="none" baseline="0">
                <a:solidFill>
                  <a:schemeClr val="bg1">
                    <a:lumMod val="50000"/>
                  </a:schemeClr>
                </a:solidFill>
                <a:latin typeface="Arial" pitchFamily="34" charset="0"/>
                <a:cs typeface="Arial" pitchFamily="34" charset="0"/>
              </a:defRPr>
            </a:lvl2pPr>
            <a:lvl3pPr marL="0" indent="0">
              <a:buFontTx/>
              <a:buNone/>
              <a:defRPr sz="2600" b="1" cap="none" baseline="0">
                <a:solidFill>
                  <a:schemeClr val="bg1">
                    <a:lumMod val="50000"/>
                  </a:schemeClr>
                </a:solidFill>
                <a:latin typeface="Arial" pitchFamily="34" charset="0"/>
                <a:cs typeface="Arial" pitchFamily="34" charset="0"/>
              </a:defRPr>
            </a:lvl3pPr>
            <a:lvl4pPr marL="0" indent="0">
              <a:buFontTx/>
              <a:buNone/>
              <a:defRPr sz="2600" b="1" cap="none" baseline="0">
                <a:solidFill>
                  <a:schemeClr val="bg1">
                    <a:lumMod val="50000"/>
                  </a:schemeClr>
                </a:solidFill>
                <a:latin typeface="Arial" pitchFamily="34" charset="0"/>
                <a:cs typeface="Arial" pitchFamily="34" charset="0"/>
              </a:defRPr>
            </a:lvl4pPr>
            <a:lvl5pPr marL="0" indent="0">
              <a:buFontTx/>
              <a:buNone/>
              <a:defRPr sz="2600" b="1" cap="none" baseline="0">
                <a:solidFill>
                  <a:schemeClr val="bg1">
                    <a:lumMod val="50000"/>
                  </a:schemeClr>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pPr>
              <a:defRPr/>
            </a:pPr>
            <a:fld id="{2FB8A597-B8D6-4EB8-A94B-5A4FF566C3D6}" type="slidenum">
              <a:rPr lang="en-US"/>
              <a:pPr>
                <a:defRPr/>
              </a:pPr>
              <a:t>‹#›</a:t>
            </a:fld>
            <a:endParaRPr lang="en-US"/>
          </a:p>
        </p:txBody>
      </p:sp>
    </p:spTree>
    <p:extLst>
      <p:ext uri="{BB962C8B-B14F-4D97-AF65-F5344CB8AC3E}">
        <p14:creationId xmlns:p14="http://schemas.microsoft.com/office/powerpoint/2010/main" val="20466686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noAutofit/>
          </a:bodyPr>
          <a:lstStyle>
            <a:lvl1pPr marL="0" indent="0">
              <a:lnSpc>
                <a:spcPct val="100000"/>
              </a:lnSpc>
              <a:spcBef>
                <a:spcPts val="1200"/>
              </a:spcBef>
              <a:defRPr sz="2000"/>
            </a:lvl1pPr>
            <a:lvl2pPr>
              <a:lnSpc>
                <a:spcPct val="100000"/>
              </a:lnSpc>
              <a:spcBef>
                <a:spcPts val="1200"/>
              </a:spcBef>
              <a:buFont typeface="Arial" pitchFamily="34" charset="0"/>
              <a:buChar char="•"/>
              <a:defRPr sz="1800"/>
            </a:lvl2pPr>
            <a:lvl3pPr>
              <a:lnSpc>
                <a:spcPct val="100000"/>
              </a:lnSpc>
              <a:spcBef>
                <a:spcPts val="1200"/>
              </a:spcBef>
              <a:buFont typeface="Arial" pitchFamily="34" charset="0"/>
              <a:buChar char="−"/>
              <a:defRPr sz="1600"/>
            </a:lvl3pPr>
            <a:lvl4pPr>
              <a:lnSpc>
                <a:spcPct val="100000"/>
              </a:lnSpc>
              <a:spcBef>
                <a:spcPts val="1200"/>
              </a:spcBef>
              <a:buFont typeface="Arial" pitchFamily="34" charset="0"/>
              <a:buChar char="−"/>
              <a:defRPr sz="1600"/>
            </a:lvl4pPr>
            <a:lvl5pPr>
              <a:lnSpc>
                <a:spcPct val="100000"/>
              </a:lnSpc>
              <a:spcBef>
                <a:spcPts val="1200"/>
              </a:spcBef>
              <a:buFont typeface="Arial" pitchFamily="34" charset="0"/>
              <a:buChar cha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Autofit/>
          </a:bodyPr>
          <a:lstStyle>
            <a:lvl1pPr marL="0" indent="0">
              <a:spcBef>
                <a:spcPts val="1200"/>
              </a:spcBef>
              <a:defRPr sz="2000"/>
            </a:lvl1pPr>
            <a:lvl2pPr>
              <a:spcBef>
                <a:spcPts val="1200"/>
              </a:spcBef>
              <a:buFont typeface="Arial" pitchFamily="34" charset="0"/>
              <a:buChar char="•"/>
              <a:defRPr sz="1800"/>
            </a:lvl2pPr>
            <a:lvl3pPr>
              <a:spcBef>
                <a:spcPts val="1200"/>
              </a:spcBef>
              <a:buFont typeface="Arial" pitchFamily="34" charset="0"/>
              <a:buChar char="‒"/>
              <a:defRPr sz="1600"/>
            </a:lvl3pPr>
            <a:lvl4pPr>
              <a:spcBef>
                <a:spcPts val="1200"/>
              </a:spcBef>
              <a:buFont typeface="Arial" pitchFamily="34" charset="0"/>
              <a:buChar char="‒"/>
              <a:defRPr sz="1600"/>
            </a:lvl4pPr>
            <a:lvl5pPr>
              <a:spcBef>
                <a:spcPts val="1200"/>
              </a:spcBef>
              <a:buFont typeface="Arial" pitchFamily="34" charset="0"/>
              <a:buChar cha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6"/>
          <p:cNvSpPr>
            <a:spLocks noGrp="1"/>
          </p:cNvSpPr>
          <p:nvPr>
            <p:ph type="sldNum" sz="quarter" idx="10"/>
          </p:nvPr>
        </p:nvSpPr>
        <p:spPr/>
        <p:txBody>
          <a:bodyPr/>
          <a:lstStyle>
            <a:lvl1pPr>
              <a:defRPr/>
            </a:lvl1pPr>
          </a:lstStyle>
          <a:p>
            <a:fld id="{AF7EDAAF-C418-4DE9-928E-28A0099A84A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847122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2">
    <p:spTree>
      <p:nvGrpSpPr>
        <p:cNvPr id="1" name=""/>
        <p:cNvGrpSpPr/>
        <p:nvPr/>
      </p:nvGrpSpPr>
      <p:grpSpPr>
        <a:xfrm>
          <a:off x="0" y="0"/>
          <a:ext cx="0" cy="0"/>
          <a:chOff x="0" y="0"/>
          <a:chExt cx="0" cy="0"/>
        </a:xfrm>
      </p:grpSpPr>
      <p:pic>
        <p:nvPicPr>
          <p:cNvPr id="5"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w="9525">
            <a:noFill/>
            <a:miter lim="800000"/>
            <a:headEnd/>
            <a:tailEnd/>
          </a:ln>
        </p:spPr>
      </p:pic>
      <p:sp>
        <p:nvSpPr>
          <p:cNvPr id="6" name="Footer Placeholder 4"/>
          <p:cNvSpPr txBox="1">
            <a:spLocks/>
          </p:cNvSpPr>
          <p:nvPr userDrawn="1"/>
        </p:nvSpPr>
        <p:spPr>
          <a:xfrm>
            <a:off x="4432300" y="6386513"/>
            <a:ext cx="2895600" cy="365125"/>
          </a:xfrm>
          <a:prstGeom prst="rect">
            <a:avLst/>
          </a:prstGeom>
        </p:spPr>
        <p:txBody>
          <a:bodyPr anchor="ctr"/>
          <a:lstStyle/>
          <a:p>
            <a:pPr>
              <a:defRPr/>
            </a:pPr>
            <a:r>
              <a:rPr lang="en-US" sz="700" dirty="0">
                <a:solidFill>
                  <a:srgbClr val="000000"/>
                </a:solidFill>
                <a:latin typeface="Arial" charset="0"/>
              </a:rPr>
              <a:t>Disclaimer goes here</a:t>
            </a:r>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noAutofit/>
          </a:bodyPr>
          <a:lstStyle>
            <a:lvl1pPr marL="0" indent="0">
              <a:lnSpc>
                <a:spcPct val="100000"/>
              </a:lnSpc>
              <a:spcBef>
                <a:spcPts val="1200"/>
              </a:spcBef>
              <a:defRPr sz="2000"/>
            </a:lvl1pPr>
            <a:lvl2pPr>
              <a:lnSpc>
                <a:spcPct val="100000"/>
              </a:lnSpc>
              <a:spcBef>
                <a:spcPts val="1200"/>
              </a:spcBef>
              <a:buFont typeface="Arial" pitchFamily="34" charset="0"/>
              <a:buChar char="•"/>
              <a:defRPr sz="1800"/>
            </a:lvl2pPr>
            <a:lvl3pPr>
              <a:lnSpc>
                <a:spcPct val="100000"/>
              </a:lnSpc>
              <a:spcBef>
                <a:spcPts val="1200"/>
              </a:spcBef>
              <a:buFont typeface="Arial" pitchFamily="34" charset="0"/>
              <a:buChar char="−"/>
              <a:defRPr sz="1600"/>
            </a:lvl3pPr>
            <a:lvl4pPr>
              <a:lnSpc>
                <a:spcPct val="100000"/>
              </a:lnSpc>
              <a:spcBef>
                <a:spcPts val="1200"/>
              </a:spcBef>
              <a:buFont typeface="Arial" pitchFamily="34" charset="0"/>
              <a:buChar char="−"/>
              <a:defRPr sz="1600"/>
            </a:lvl4pPr>
            <a:lvl5pPr>
              <a:lnSpc>
                <a:spcPct val="100000"/>
              </a:lnSpc>
              <a:spcBef>
                <a:spcPts val="1200"/>
              </a:spcBef>
              <a:buFont typeface="Arial" pitchFamily="34" charset="0"/>
              <a:buChar cha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Autofit/>
          </a:bodyPr>
          <a:lstStyle>
            <a:lvl1pPr marL="0" indent="0">
              <a:spcBef>
                <a:spcPts val="1200"/>
              </a:spcBef>
              <a:defRPr sz="2000"/>
            </a:lvl1pPr>
            <a:lvl2pPr>
              <a:spcBef>
                <a:spcPts val="1200"/>
              </a:spcBef>
              <a:buFont typeface="Arial" pitchFamily="34" charset="0"/>
              <a:buChar char="•"/>
              <a:defRPr sz="1800"/>
            </a:lvl2pPr>
            <a:lvl3pPr>
              <a:spcBef>
                <a:spcPts val="1200"/>
              </a:spcBef>
              <a:buFont typeface="Arial" pitchFamily="34" charset="0"/>
              <a:buChar char="‒"/>
              <a:defRPr sz="1600"/>
            </a:lvl3pPr>
            <a:lvl4pPr>
              <a:spcBef>
                <a:spcPts val="1200"/>
              </a:spcBef>
              <a:buFont typeface="Arial" pitchFamily="34" charset="0"/>
              <a:buChar char="‒"/>
              <a:defRPr sz="1600"/>
            </a:lvl4pPr>
            <a:lvl5pPr>
              <a:spcBef>
                <a:spcPts val="1200"/>
              </a:spcBef>
              <a:buFont typeface="Arial" pitchFamily="34" charset="0"/>
              <a:buChar cha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0"/>
          </p:nvPr>
        </p:nvSpPr>
        <p:spPr/>
        <p:txBody>
          <a:bodyPr/>
          <a:lstStyle>
            <a:lvl1pPr>
              <a:defRPr/>
            </a:lvl1pPr>
          </a:lstStyle>
          <a:p>
            <a:fld id="{BC18698B-1984-4A0C-9335-08346869EC64}" type="slidenum">
              <a:rPr lang="en-US">
                <a:solidFill>
                  <a:srgbClr val="000000"/>
                </a:solidFill>
              </a:rPr>
              <a:pPr/>
              <a:t>‹#›</a:t>
            </a:fld>
            <a:endParaRPr lang="en-US">
              <a:solidFill>
                <a:srgbClr val="000000"/>
              </a:solidFill>
            </a:endParaRPr>
          </a:p>
        </p:txBody>
      </p:sp>
      <p:sp>
        <p:nvSpPr>
          <p:cNvPr id="8" name="Footer Placeholder 4"/>
          <p:cNvSpPr>
            <a:spLocks noGrp="1"/>
          </p:cNvSpPr>
          <p:nvPr>
            <p:ph type="ftr" sz="quarter" idx="11"/>
          </p:nvPr>
        </p:nvSpPr>
        <p:spPr>
          <a:xfrm>
            <a:off x="1295400" y="6386513"/>
            <a:ext cx="2895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chemeClr val="accent1"/>
                </a:solidFill>
              </a:defRPr>
            </a:lvl1pPr>
          </a:lstStyle>
          <a:p>
            <a:pPr>
              <a:defRPr/>
            </a:pPr>
            <a:r>
              <a:rPr lang="en-US" smtClean="0">
                <a:solidFill>
                  <a:srgbClr val="000000"/>
                </a:solidFill>
                <a:latin typeface="Arial" charset="0"/>
              </a:rPr>
              <a:t>UL Advanced Red</a:t>
            </a:r>
            <a:endParaRPr lang="en-US">
              <a:solidFill>
                <a:srgbClr val="000000"/>
              </a:solidFill>
              <a:latin typeface="Arial" charset="0"/>
            </a:endParaRPr>
          </a:p>
        </p:txBody>
      </p:sp>
    </p:spTree>
    <p:extLst>
      <p:ext uri="{BB962C8B-B14F-4D97-AF65-F5344CB8AC3E}">
        <p14:creationId xmlns:p14="http://schemas.microsoft.com/office/powerpoint/2010/main" val="24239277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3">
    <p:spTree>
      <p:nvGrpSpPr>
        <p:cNvPr id="1" name=""/>
        <p:cNvGrpSpPr/>
        <p:nvPr/>
      </p:nvGrpSpPr>
      <p:grpSpPr>
        <a:xfrm>
          <a:off x="0" y="0"/>
          <a:ext cx="0" cy="0"/>
          <a:chOff x="0" y="0"/>
          <a:chExt cx="0" cy="0"/>
        </a:xfrm>
      </p:grpSpPr>
      <p:pic>
        <p:nvPicPr>
          <p:cNvPr id="5" name="Picture 4"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045450" y="328613"/>
            <a:ext cx="649288" cy="649287"/>
          </a:xfrm>
          <a:prstGeom prst="rect">
            <a:avLst/>
          </a:prstGeom>
          <a:noFill/>
          <a:ln w="9525">
            <a:noFill/>
            <a:miter lim="800000"/>
            <a:headEnd/>
            <a:tailEnd/>
          </a:ln>
        </p:spPr>
      </p:pic>
      <p:sp>
        <p:nvSpPr>
          <p:cNvPr id="2" name="Title 1"/>
          <p:cNvSpPr>
            <a:spLocks noGrp="1"/>
          </p:cNvSpPr>
          <p:nvPr>
            <p:ph type="title"/>
          </p:nvPr>
        </p:nvSpPr>
        <p:spPr>
          <a:xfrm>
            <a:off x="457200" y="274638"/>
            <a:ext cx="7588250" cy="11430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noAutofit/>
          </a:bodyPr>
          <a:lstStyle>
            <a:lvl1pPr marL="0" indent="0">
              <a:lnSpc>
                <a:spcPct val="100000"/>
              </a:lnSpc>
              <a:spcBef>
                <a:spcPts val="1200"/>
              </a:spcBef>
              <a:defRPr sz="2000"/>
            </a:lvl1pPr>
            <a:lvl2pPr>
              <a:lnSpc>
                <a:spcPct val="100000"/>
              </a:lnSpc>
              <a:spcBef>
                <a:spcPts val="1200"/>
              </a:spcBef>
              <a:buFont typeface="Arial" pitchFamily="34" charset="0"/>
              <a:buChar char="•"/>
              <a:defRPr sz="1800"/>
            </a:lvl2pPr>
            <a:lvl3pPr>
              <a:lnSpc>
                <a:spcPct val="100000"/>
              </a:lnSpc>
              <a:spcBef>
                <a:spcPts val="1200"/>
              </a:spcBef>
              <a:buFont typeface="Arial" pitchFamily="34" charset="0"/>
              <a:buChar char="−"/>
              <a:defRPr sz="1600"/>
            </a:lvl3pPr>
            <a:lvl4pPr>
              <a:lnSpc>
                <a:spcPct val="100000"/>
              </a:lnSpc>
              <a:spcBef>
                <a:spcPts val="1200"/>
              </a:spcBef>
              <a:buFont typeface="Arial" pitchFamily="34" charset="0"/>
              <a:buChar char="−"/>
              <a:defRPr sz="1600"/>
            </a:lvl4pPr>
            <a:lvl5pPr>
              <a:lnSpc>
                <a:spcPct val="100000"/>
              </a:lnSpc>
              <a:spcBef>
                <a:spcPts val="1200"/>
              </a:spcBef>
              <a:buFont typeface="Arial" pitchFamily="34" charset="0"/>
              <a:buChar cha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Autofit/>
          </a:bodyPr>
          <a:lstStyle>
            <a:lvl1pPr marL="0" indent="0">
              <a:spcBef>
                <a:spcPts val="1200"/>
              </a:spcBef>
              <a:defRPr sz="2000"/>
            </a:lvl1pPr>
            <a:lvl2pPr>
              <a:spcBef>
                <a:spcPts val="1200"/>
              </a:spcBef>
              <a:buFont typeface="Arial" pitchFamily="34" charset="0"/>
              <a:buChar char="•"/>
              <a:defRPr sz="1800"/>
            </a:lvl2pPr>
            <a:lvl3pPr>
              <a:spcBef>
                <a:spcPts val="1200"/>
              </a:spcBef>
              <a:buFont typeface="Arial" pitchFamily="34" charset="0"/>
              <a:buChar char="‒"/>
              <a:defRPr sz="1600"/>
            </a:lvl3pPr>
            <a:lvl4pPr>
              <a:spcBef>
                <a:spcPts val="1200"/>
              </a:spcBef>
              <a:buFont typeface="Arial" pitchFamily="34" charset="0"/>
              <a:buChar char="‒"/>
              <a:defRPr sz="1600"/>
            </a:lvl4pPr>
            <a:lvl5pPr>
              <a:spcBef>
                <a:spcPts val="1200"/>
              </a:spcBef>
              <a:buFont typeface="Arial" pitchFamily="34" charset="0"/>
              <a:buChar cha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6"/>
          <p:cNvSpPr>
            <a:spLocks noGrp="1"/>
          </p:cNvSpPr>
          <p:nvPr>
            <p:ph type="sldNum" sz="quarter" idx="10"/>
          </p:nvPr>
        </p:nvSpPr>
        <p:spPr/>
        <p:txBody>
          <a:bodyPr/>
          <a:lstStyle>
            <a:lvl1pPr>
              <a:defRPr/>
            </a:lvl1pPr>
          </a:lstStyle>
          <a:p>
            <a:fld id="{004C22A9-E8D3-4697-808F-817BF79BEC4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862031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4">
    <p:spTree>
      <p:nvGrpSpPr>
        <p:cNvPr id="1" name=""/>
        <p:cNvGrpSpPr/>
        <p:nvPr/>
      </p:nvGrpSpPr>
      <p:grpSpPr>
        <a:xfrm>
          <a:off x="0" y="0"/>
          <a:ext cx="0" cy="0"/>
          <a:chOff x="0" y="0"/>
          <a:chExt cx="0" cy="0"/>
        </a:xfrm>
      </p:grpSpPr>
      <p:pic>
        <p:nvPicPr>
          <p:cNvPr id="5" name="Picture 4"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045450" y="328613"/>
            <a:ext cx="649288" cy="649287"/>
          </a:xfrm>
          <a:prstGeom prst="rect">
            <a:avLst/>
          </a:prstGeom>
          <a:noFill/>
          <a:ln w="9525">
            <a:noFill/>
            <a:miter lim="800000"/>
            <a:headEnd/>
            <a:tailEnd/>
          </a:ln>
        </p:spPr>
      </p:pic>
      <p:sp>
        <p:nvSpPr>
          <p:cNvPr id="6" name="Footer Placeholder 4"/>
          <p:cNvSpPr txBox="1">
            <a:spLocks/>
          </p:cNvSpPr>
          <p:nvPr userDrawn="1"/>
        </p:nvSpPr>
        <p:spPr>
          <a:xfrm>
            <a:off x="3822700" y="6386513"/>
            <a:ext cx="2895600" cy="365125"/>
          </a:xfrm>
          <a:prstGeom prst="rect">
            <a:avLst/>
          </a:prstGeom>
        </p:spPr>
        <p:txBody>
          <a:bodyPr anchor="ctr"/>
          <a:lstStyle/>
          <a:p>
            <a:pPr>
              <a:defRPr/>
            </a:pPr>
            <a:r>
              <a:rPr lang="en-US" sz="700" dirty="0">
                <a:solidFill>
                  <a:srgbClr val="000000"/>
                </a:solidFill>
                <a:latin typeface="Arial" charset="0"/>
              </a:rPr>
              <a:t>Disclaimer goes here</a:t>
            </a:r>
          </a:p>
        </p:txBody>
      </p:sp>
      <p:sp>
        <p:nvSpPr>
          <p:cNvPr id="2" name="Title 1"/>
          <p:cNvSpPr>
            <a:spLocks noGrp="1"/>
          </p:cNvSpPr>
          <p:nvPr>
            <p:ph type="title"/>
          </p:nvPr>
        </p:nvSpPr>
        <p:spPr>
          <a:xfrm>
            <a:off x="457200" y="274638"/>
            <a:ext cx="7588250" cy="11430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noAutofit/>
          </a:bodyPr>
          <a:lstStyle>
            <a:lvl1pPr marL="0" indent="0">
              <a:lnSpc>
                <a:spcPct val="100000"/>
              </a:lnSpc>
              <a:spcBef>
                <a:spcPts val="1200"/>
              </a:spcBef>
              <a:defRPr sz="2000"/>
            </a:lvl1pPr>
            <a:lvl2pPr>
              <a:lnSpc>
                <a:spcPct val="100000"/>
              </a:lnSpc>
              <a:spcBef>
                <a:spcPts val="1200"/>
              </a:spcBef>
              <a:buFont typeface="Arial" pitchFamily="34" charset="0"/>
              <a:buChar char="•"/>
              <a:defRPr sz="1800"/>
            </a:lvl2pPr>
            <a:lvl3pPr>
              <a:lnSpc>
                <a:spcPct val="100000"/>
              </a:lnSpc>
              <a:spcBef>
                <a:spcPts val="1200"/>
              </a:spcBef>
              <a:buFont typeface="Arial" pitchFamily="34" charset="0"/>
              <a:buChar char="−"/>
              <a:defRPr sz="1600"/>
            </a:lvl3pPr>
            <a:lvl4pPr>
              <a:lnSpc>
                <a:spcPct val="100000"/>
              </a:lnSpc>
              <a:spcBef>
                <a:spcPts val="1200"/>
              </a:spcBef>
              <a:buFont typeface="Arial" pitchFamily="34" charset="0"/>
              <a:buChar char="−"/>
              <a:defRPr sz="1600"/>
            </a:lvl4pPr>
            <a:lvl5pPr>
              <a:lnSpc>
                <a:spcPct val="100000"/>
              </a:lnSpc>
              <a:spcBef>
                <a:spcPts val="1200"/>
              </a:spcBef>
              <a:buFont typeface="Arial" pitchFamily="34" charset="0"/>
              <a:buChar cha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Autofit/>
          </a:bodyPr>
          <a:lstStyle>
            <a:lvl1pPr marL="0" indent="0">
              <a:spcBef>
                <a:spcPts val="1200"/>
              </a:spcBef>
              <a:defRPr sz="2000"/>
            </a:lvl1pPr>
            <a:lvl2pPr>
              <a:spcBef>
                <a:spcPts val="1200"/>
              </a:spcBef>
              <a:buFont typeface="Arial" pitchFamily="34" charset="0"/>
              <a:buChar char="•"/>
              <a:defRPr sz="1800"/>
            </a:lvl2pPr>
            <a:lvl3pPr>
              <a:spcBef>
                <a:spcPts val="1200"/>
              </a:spcBef>
              <a:buFont typeface="Arial" pitchFamily="34" charset="0"/>
              <a:buChar char="‒"/>
              <a:defRPr sz="1600"/>
            </a:lvl3pPr>
            <a:lvl4pPr>
              <a:spcBef>
                <a:spcPts val="1200"/>
              </a:spcBef>
              <a:buFont typeface="Arial" pitchFamily="34" charset="0"/>
              <a:buChar char="‒"/>
              <a:defRPr sz="1600"/>
            </a:lvl4pPr>
            <a:lvl5pPr>
              <a:spcBef>
                <a:spcPts val="1200"/>
              </a:spcBef>
              <a:buFont typeface="Arial" pitchFamily="34" charset="0"/>
              <a:buChar cha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0"/>
          </p:nvPr>
        </p:nvSpPr>
        <p:spPr/>
        <p:txBody>
          <a:bodyPr/>
          <a:lstStyle>
            <a:lvl1pPr>
              <a:defRPr/>
            </a:lvl1pPr>
          </a:lstStyle>
          <a:p>
            <a:fld id="{817EE765-18C0-4BC9-82F5-4ED8E54EFE9B}" type="slidenum">
              <a:rPr lang="en-US">
                <a:solidFill>
                  <a:srgbClr val="000000"/>
                </a:solidFill>
              </a:rPr>
              <a:pPr/>
              <a:t>‹#›</a:t>
            </a:fld>
            <a:endParaRPr lang="en-US">
              <a:solidFill>
                <a:srgbClr val="000000"/>
              </a:solidFill>
            </a:endParaRPr>
          </a:p>
        </p:txBody>
      </p:sp>
      <p:sp>
        <p:nvSpPr>
          <p:cNvPr id="8" name="Footer Placeholder 4"/>
          <p:cNvSpPr>
            <a:spLocks noGrp="1"/>
          </p:cNvSpPr>
          <p:nvPr>
            <p:ph type="ftr" sz="quarter" idx="11"/>
          </p:nvPr>
        </p:nvSpPr>
        <p:spPr>
          <a:xfrm>
            <a:off x="457200" y="6378575"/>
            <a:ext cx="2895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chemeClr val="accent1"/>
                </a:solidFill>
              </a:defRPr>
            </a:lvl1pPr>
          </a:lstStyle>
          <a:p>
            <a:pPr>
              <a:defRPr/>
            </a:pPr>
            <a:r>
              <a:rPr lang="en-US" smtClean="0">
                <a:solidFill>
                  <a:srgbClr val="000000"/>
                </a:solidFill>
                <a:latin typeface="Arial" charset="0"/>
              </a:rPr>
              <a:t>UL Advanced Red</a:t>
            </a:r>
            <a:endParaRPr lang="en-US">
              <a:solidFill>
                <a:srgbClr val="000000"/>
              </a:solidFill>
              <a:latin typeface="Arial" charset="0"/>
            </a:endParaRPr>
          </a:p>
        </p:txBody>
      </p:sp>
    </p:spTree>
    <p:extLst>
      <p:ext uri="{BB962C8B-B14F-4D97-AF65-F5344CB8AC3E}">
        <p14:creationId xmlns:p14="http://schemas.microsoft.com/office/powerpoint/2010/main" val="40162733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losing Slide Red">
    <p:bg>
      <p:bgPr>
        <a:solidFill>
          <a:schemeClr val="accent2"/>
        </a:solidFill>
        <a:effectLst/>
      </p:bgPr>
    </p:bg>
    <p:spTree>
      <p:nvGrpSpPr>
        <p:cNvPr id="1" name=""/>
        <p:cNvGrpSpPr/>
        <p:nvPr/>
      </p:nvGrpSpPr>
      <p:grpSpPr>
        <a:xfrm>
          <a:off x="0" y="0"/>
          <a:ext cx="0" cy="0"/>
          <a:chOff x="0" y="0"/>
          <a:chExt cx="0" cy="0"/>
        </a:xfrm>
      </p:grpSpPr>
      <p:pic>
        <p:nvPicPr>
          <p:cNvPr id="3" name="Picture 4" descr="UL White.pn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72413" y="482600"/>
            <a:ext cx="814387" cy="814388"/>
          </a:xfrm>
          <a:prstGeom prst="rect">
            <a:avLst/>
          </a:prstGeom>
          <a:noFill/>
          <a:ln w="9525">
            <a:noFill/>
            <a:miter lim="800000"/>
            <a:headEnd/>
            <a:tailEnd/>
          </a:ln>
        </p:spPr>
      </p:pic>
      <p:sp>
        <p:nvSpPr>
          <p:cNvPr id="2" name="Title 1"/>
          <p:cNvSpPr>
            <a:spLocks noGrp="1"/>
          </p:cNvSpPr>
          <p:nvPr>
            <p:ph type="title"/>
          </p:nvPr>
        </p:nvSpPr>
        <p:spPr>
          <a:xfrm>
            <a:off x="457200" y="488365"/>
            <a:ext cx="5486400" cy="1145591"/>
          </a:xfrm>
        </p:spPr>
        <p:txBody>
          <a:bodyPr/>
          <a:lstStyle>
            <a:lvl1pPr algn="l">
              <a:defRPr sz="3000" b="1" cap="none" baseline="0">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7489158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losing Slide White">
    <p:spTree>
      <p:nvGrpSpPr>
        <p:cNvPr id="1" name=""/>
        <p:cNvGrpSpPr/>
        <p:nvPr/>
      </p:nvGrpSpPr>
      <p:grpSpPr>
        <a:xfrm>
          <a:off x="0" y="0"/>
          <a:ext cx="0" cy="0"/>
          <a:chOff x="0" y="0"/>
          <a:chExt cx="0" cy="0"/>
        </a:xfrm>
      </p:grpSpPr>
      <p:pic>
        <p:nvPicPr>
          <p:cNvPr id="3" name="Picture 6" descr="UL_Enterprise_red_rgb.gif"/>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7872413" y="488950"/>
            <a:ext cx="814387" cy="812800"/>
          </a:xfrm>
          <a:prstGeom prst="rect">
            <a:avLst/>
          </a:prstGeom>
          <a:noFill/>
          <a:ln w="9525">
            <a:noFill/>
            <a:miter lim="800000"/>
            <a:headEnd/>
            <a:tailEnd/>
          </a:ln>
        </p:spPr>
      </p:pic>
      <p:sp>
        <p:nvSpPr>
          <p:cNvPr id="2" name="Title 1"/>
          <p:cNvSpPr>
            <a:spLocks noGrp="1"/>
          </p:cNvSpPr>
          <p:nvPr>
            <p:ph type="title"/>
          </p:nvPr>
        </p:nvSpPr>
        <p:spPr>
          <a:xfrm>
            <a:off x="457200" y="488365"/>
            <a:ext cx="5486400" cy="1145591"/>
          </a:xfrm>
        </p:spPr>
        <p:txBody>
          <a:bodyPr/>
          <a:lstStyle>
            <a:lvl1pPr algn="l">
              <a:defRPr sz="3000" b="1" cap="none" baseline="0">
                <a:solidFill>
                  <a:schemeClr val="tx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425430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p:txBody>
          <a:bodyPr/>
          <a:lstStyle>
            <a:lvl1pPr>
              <a:defRPr/>
            </a:lvl1pPr>
          </a:lstStyle>
          <a:p>
            <a:pPr>
              <a:defRPr/>
            </a:pPr>
            <a:fld id="{C4D31F04-7C9B-4D4D-B8DC-8D3A2144FDF4}" type="slidenum">
              <a:rPr lang="en-US"/>
              <a:pPr>
                <a:defRPr/>
              </a:pPr>
              <a:t>‹#›</a:t>
            </a:fld>
            <a:endParaRPr lang="en-US"/>
          </a:p>
        </p:txBody>
      </p:sp>
    </p:spTree>
    <p:extLst>
      <p:ext uri="{BB962C8B-B14F-4D97-AF65-F5344CB8AC3E}">
        <p14:creationId xmlns:p14="http://schemas.microsoft.com/office/powerpoint/2010/main" val="1851764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2">
    <p:spTree>
      <p:nvGrpSpPr>
        <p:cNvPr id="1" name=""/>
        <p:cNvGrpSpPr/>
        <p:nvPr/>
      </p:nvGrpSpPr>
      <p:grpSpPr>
        <a:xfrm>
          <a:off x="0" y="0"/>
          <a:ext cx="0" cy="0"/>
          <a:chOff x="0" y="0"/>
          <a:chExt cx="0" cy="0"/>
        </a:xfrm>
      </p:grpSpPr>
      <p:pic>
        <p:nvPicPr>
          <p:cNvPr id="4"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r="79"/>
          <a:stretch>
            <a:fillRect/>
          </a:stretch>
        </p:blipFill>
        <p:spPr bwMode="auto">
          <a:xfrm>
            <a:off x="7132638" y="274638"/>
            <a:ext cx="1646237"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61246"/>
            <a:ext cx="5943600" cy="11430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2743200"/>
            <a:ext cx="8229600" cy="3416299"/>
          </a:xfrm>
        </p:spPr>
        <p:txBody>
          <a:bodyPr>
            <a:normAutofit/>
          </a:bodyPr>
          <a:lstStyle>
            <a:lvl1pPr>
              <a:defRPr sz="1600" b="1">
                <a:solidFill>
                  <a:schemeClr val="accent1"/>
                </a:solidFill>
                <a:latin typeface="Arial" pitchFamily="34" charset="0"/>
                <a:cs typeface="Arial" pitchFamily="34" charset="0"/>
              </a:defRPr>
            </a:lvl1pPr>
            <a:lvl2pPr marL="0" indent="0">
              <a:buFontTx/>
              <a:buNone/>
              <a:defRPr sz="1600" b="0">
                <a:solidFill>
                  <a:schemeClr val="accent1"/>
                </a:solidFill>
                <a:latin typeface="Arial" pitchFamily="34" charset="0"/>
                <a:cs typeface="Arial" pitchFamily="34" charset="0"/>
              </a:defRPr>
            </a:lvl2pPr>
            <a:lvl3pPr marL="0" indent="0">
              <a:buFontTx/>
              <a:buNone/>
              <a:defRPr sz="1600" b="0">
                <a:solidFill>
                  <a:schemeClr val="accent1"/>
                </a:solidFill>
                <a:latin typeface="Arial" pitchFamily="34" charset="0"/>
                <a:cs typeface="Arial" pitchFamily="34" charset="0"/>
              </a:defRPr>
            </a:lvl3pPr>
            <a:lvl4pPr marL="0" indent="0">
              <a:buFontTx/>
              <a:buNone/>
              <a:defRPr sz="1600" b="0">
                <a:solidFill>
                  <a:schemeClr val="accent1"/>
                </a:solidFill>
                <a:latin typeface="Arial" pitchFamily="34" charset="0"/>
                <a:cs typeface="Arial" pitchFamily="34" charset="0"/>
              </a:defRPr>
            </a:lvl4pPr>
            <a:lvl5pPr marL="0" indent="0">
              <a:buFontTx/>
              <a:buNone/>
              <a:defRPr sz="1600" b="0">
                <a:solidFill>
                  <a:schemeClr val="accent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0"/>
          </p:nvPr>
        </p:nvSpPr>
        <p:spPr/>
        <p:txBody>
          <a:bodyPr/>
          <a:lstStyle>
            <a:lvl1pPr>
              <a:defRPr/>
            </a:lvl1pPr>
          </a:lstStyle>
          <a:p>
            <a:pPr>
              <a:defRPr/>
            </a:pPr>
            <a:fld id="{6333329E-56DC-49D6-A69C-07EF5A660339}" type="slidenum">
              <a:rPr lang="en-US"/>
              <a:pPr>
                <a:defRPr/>
              </a:pPr>
              <a:t>‹#›</a:t>
            </a:fld>
            <a:endParaRPr lang="en-US"/>
          </a:p>
        </p:txBody>
      </p:sp>
    </p:spTree>
    <p:extLst>
      <p:ext uri="{BB962C8B-B14F-4D97-AF65-F5344CB8AC3E}">
        <p14:creationId xmlns:p14="http://schemas.microsoft.com/office/powerpoint/2010/main" val="1497627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rgbClr val="C3003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Geneva" charset="-128"/>
              <a:cs typeface="Arial" pitchFamily="34" charset="0"/>
            </a:endParaRPr>
          </a:p>
        </p:txBody>
      </p:sp>
      <p:pic>
        <p:nvPicPr>
          <p:cNvPr id="4" name="Picture 6" descr="ul_pattern.pdf"/>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199" y="2532888"/>
            <a:ext cx="7984403" cy="1600200"/>
          </a:xfrm>
        </p:spPr>
        <p:txBody>
          <a:bodyPr/>
          <a:lstStyle>
            <a:lvl1pPr algn="l">
              <a:defRPr sz="3000" b="1" cap="none" baseline="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99895491"/>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normAutofit/>
          </a:bodyPr>
          <a:lstStyle>
            <a:lvl1pPr>
              <a:lnSpc>
                <a:spcPct val="100000"/>
              </a:lnSpc>
              <a:spcBef>
                <a:spcPts val="1200"/>
              </a:spcBef>
              <a:defRPr sz="1800"/>
            </a:lvl1pPr>
            <a:lvl2pPr>
              <a:lnSpc>
                <a:spcPct val="100000"/>
              </a:lnSpc>
              <a:spcBef>
                <a:spcPts val="1200"/>
              </a:spcBef>
              <a:buFont typeface="Arial" pitchFamily="34" charset="0"/>
              <a:buChar char="•"/>
              <a:defRPr sz="1600"/>
            </a:lvl2pPr>
            <a:lvl3pPr>
              <a:lnSpc>
                <a:spcPct val="100000"/>
              </a:lnSpc>
              <a:spcBef>
                <a:spcPts val="1200"/>
              </a:spcBef>
              <a:buFont typeface="Arial" pitchFamily="34" charset="0"/>
              <a:buChar char="−"/>
              <a:defRPr sz="1400"/>
            </a:lvl3pPr>
            <a:lvl4pPr>
              <a:lnSpc>
                <a:spcPct val="100000"/>
              </a:lnSpc>
              <a:spcBef>
                <a:spcPts val="1200"/>
              </a:spcBef>
              <a:buFont typeface="Arial" pitchFamily="34" charset="0"/>
              <a:buChar char="−"/>
              <a:defRPr sz="1400"/>
            </a:lvl4pPr>
            <a:lvl5pPr>
              <a:lnSpc>
                <a:spcPct val="100000"/>
              </a:lnSpc>
              <a:spcBef>
                <a:spcPts val="1200"/>
              </a:spcBef>
              <a:buFont typeface="Arial" pitchFamily="34" charset="0"/>
              <a:buChar cha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rmAutofit/>
          </a:bodyPr>
          <a:lstStyle>
            <a:lvl1pPr>
              <a:spcBef>
                <a:spcPts val="1200"/>
              </a:spcBef>
              <a:defRPr sz="1800"/>
            </a:lvl1pPr>
            <a:lvl2pPr>
              <a:spcBef>
                <a:spcPts val="1200"/>
              </a:spcBef>
              <a:buFont typeface="Arial" pitchFamily="34" charset="0"/>
              <a:buChar char="•"/>
              <a:defRPr sz="1600"/>
            </a:lvl2pPr>
            <a:lvl3pPr>
              <a:spcBef>
                <a:spcPts val="1200"/>
              </a:spcBef>
              <a:buFont typeface="Arial" pitchFamily="34" charset="0"/>
              <a:buChar char="‒"/>
              <a:defRPr sz="1400"/>
            </a:lvl3pPr>
            <a:lvl4pPr>
              <a:spcBef>
                <a:spcPts val="1200"/>
              </a:spcBef>
              <a:buFont typeface="Arial" pitchFamily="34" charset="0"/>
              <a:buChar char="‒"/>
              <a:defRPr sz="1400"/>
            </a:lvl4pPr>
            <a:lvl5pPr>
              <a:spcBef>
                <a:spcPts val="1200"/>
              </a:spcBef>
              <a:buFont typeface="Arial" pitchFamily="34" charset="0"/>
              <a:buChar cha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6"/>
          <p:cNvSpPr>
            <a:spLocks noGrp="1"/>
          </p:cNvSpPr>
          <p:nvPr>
            <p:ph type="sldNum" sz="quarter" idx="10"/>
          </p:nvPr>
        </p:nvSpPr>
        <p:spPr/>
        <p:txBody>
          <a:bodyPr/>
          <a:lstStyle>
            <a:lvl1pPr>
              <a:defRPr/>
            </a:lvl1pPr>
          </a:lstStyle>
          <a:p>
            <a:pPr>
              <a:defRPr/>
            </a:pPr>
            <a:fld id="{C680C678-1E81-4ECD-841D-4F923E8B7139}" type="slidenum">
              <a:rPr lang="en-US"/>
              <a:pPr>
                <a:defRPr/>
              </a:pPr>
              <a:t>‹#›</a:t>
            </a:fld>
            <a:endParaRPr lang="en-US"/>
          </a:p>
        </p:txBody>
      </p:sp>
    </p:spTree>
    <p:extLst>
      <p:ext uri="{BB962C8B-B14F-4D97-AF65-F5344CB8AC3E}">
        <p14:creationId xmlns:p14="http://schemas.microsoft.com/office/powerpoint/2010/main" val="3663201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Slide Number Placeholder 4"/>
          <p:cNvSpPr>
            <a:spLocks noGrp="1"/>
          </p:cNvSpPr>
          <p:nvPr>
            <p:ph type="sldNum" sz="quarter" idx="10"/>
          </p:nvPr>
        </p:nvSpPr>
        <p:spPr/>
        <p:txBody>
          <a:bodyPr/>
          <a:lstStyle>
            <a:lvl1pPr>
              <a:defRPr/>
            </a:lvl1pPr>
          </a:lstStyle>
          <a:p>
            <a:pPr>
              <a:defRPr/>
            </a:pPr>
            <a:fld id="{7109DD99-7D7F-4154-9391-F9483CDE5712}" type="slidenum">
              <a:rPr lang="en-US"/>
              <a:pPr>
                <a:defRPr/>
              </a:pPr>
              <a:t>‹#›</a:t>
            </a:fld>
            <a:endParaRPr lang="en-US"/>
          </a:p>
        </p:txBody>
      </p:sp>
    </p:spTree>
    <p:extLst>
      <p:ext uri="{BB962C8B-B14F-4D97-AF65-F5344CB8AC3E}">
        <p14:creationId xmlns:p14="http://schemas.microsoft.com/office/powerpoint/2010/main" val="1698010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descr="UL_Enterprise_red_rgb.gif"/>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57200" y="6259513"/>
            <a:ext cx="3937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3"/>
          <p:cNvSpPr>
            <a:spLocks noGrp="1"/>
          </p:cNvSpPr>
          <p:nvPr>
            <p:ph type="sldNum" sz="quarter" idx="10"/>
          </p:nvPr>
        </p:nvSpPr>
        <p:spPr/>
        <p:txBody>
          <a:bodyPr/>
          <a:lstStyle>
            <a:lvl1pPr>
              <a:defRPr/>
            </a:lvl1pPr>
          </a:lstStyle>
          <a:p>
            <a:pPr>
              <a:defRPr/>
            </a:pPr>
            <a:fld id="{0FD69470-5CCD-44D9-9B9A-797E27C64F41}" type="slidenum">
              <a:rPr lang="en-US"/>
              <a:pPr>
                <a:defRPr/>
              </a:pPr>
              <a:t>‹#›</a:t>
            </a:fld>
            <a:endParaRPr lang="en-US"/>
          </a:p>
        </p:txBody>
      </p:sp>
    </p:spTree>
    <p:extLst>
      <p:ext uri="{BB962C8B-B14F-4D97-AF65-F5344CB8AC3E}">
        <p14:creationId xmlns:p14="http://schemas.microsoft.com/office/powerpoint/2010/main" val="1935499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18" Type="http://schemas.openxmlformats.org/officeDocument/2006/relationships/slideLayout" Target="../slideLayouts/slideLayout28.xml"/><Relationship Id="rId26" Type="http://schemas.openxmlformats.org/officeDocument/2006/relationships/theme" Target="../theme/theme2.xml"/><Relationship Id="rId3" Type="http://schemas.openxmlformats.org/officeDocument/2006/relationships/slideLayout" Target="../slideLayouts/slideLayout13.xml"/><Relationship Id="rId21" Type="http://schemas.openxmlformats.org/officeDocument/2006/relationships/slideLayout" Target="../slideLayouts/slideLayout31.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5" Type="http://schemas.openxmlformats.org/officeDocument/2006/relationships/slideLayout" Target="../slideLayouts/slideLayout35.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0" Type="http://schemas.openxmlformats.org/officeDocument/2006/relationships/slideLayout" Target="../slideLayouts/slideLayout30.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slideLayout" Target="../slideLayouts/slideLayout34.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slideLayout" Target="../slideLayouts/slideLayout33.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8045450" y="6276975"/>
            <a:ext cx="641350" cy="365125"/>
          </a:xfrm>
          <a:prstGeom prst="rect">
            <a:avLst/>
          </a:prstGeom>
        </p:spPr>
        <p:txBody>
          <a:bodyPr vert="horz" wrap="square" lIns="91440" tIns="45720" rIns="91440" bIns="45720" numCol="1" anchor="ctr" anchorCtr="0" compatLnSpc="1">
            <a:prstTxWarp prst="textNoShape">
              <a:avLst/>
            </a:prstTxWarp>
          </a:bodyPr>
          <a:lstStyle>
            <a:lvl1pPr algn="r">
              <a:defRPr sz="1000">
                <a:latin typeface="Arial" charset="0"/>
                <a:ea typeface="Geneva" charset="0"/>
                <a:cs typeface="Geneva" charset="0"/>
              </a:defRPr>
            </a:lvl1pPr>
          </a:lstStyle>
          <a:p>
            <a:pPr>
              <a:defRPr/>
            </a:pPr>
            <a:fld id="{39C72C55-47FB-41AE-AFD3-C26EE601E61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34" r:id="rId1"/>
    <p:sldLayoutId id="2147484135" r:id="rId2"/>
    <p:sldLayoutId id="2147484136" r:id="rId3"/>
    <p:sldLayoutId id="2147484137" r:id="rId4"/>
    <p:sldLayoutId id="2147484138" r:id="rId5"/>
    <p:sldLayoutId id="2147484139" r:id="rId6"/>
    <p:sldLayoutId id="2147484140" r:id="rId7"/>
    <p:sldLayoutId id="2147484141" r:id="rId8"/>
    <p:sldLayoutId id="2147484142" r:id="rId9"/>
    <p:sldLayoutId id="2147484143" r:id="rId10"/>
  </p:sldLayoutIdLst>
  <p:hf hdr="0"/>
  <p:txStyles>
    <p:titleStyle>
      <a:lvl1pPr algn="l" defTabSz="457200" rtl="0" eaLnBrk="0" fontAlgn="base" hangingPunct="0">
        <a:spcBef>
          <a:spcPct val="0"/>
        </a:spcBef>
        <a:spcAft>
          <a:spcPct val="0"/>
        </a:spcAft>
        <a:defRPr sz="2800" b="1" kern="1200">
          <a:solidFill>
            <a:schemeClr val="accent1"/>
          </a:solidFill>
          <a:latin typeface="Arial"/>
          <a:ea typeface="Geneva" charset="-128"/>
          <a:cs typeface="Geneva" charset="0"/>
        </a:defRPr>
      </a:lvl1pPr>
      <a:lvl2pPr algn="l" defTabSz="457200" rtl="0" eaLnBrk="0" fontAlgn="base" hangingPunct="0">
        <a:spcBef>
          <a:spcPct val="0"/>
        </a:spcBef>
        <a:spcAft>
          <a:spcPct val="0"/>
        </a:spcAft>
        <a:defRPr sz="2800" b="1">
          <a:solidFill>
            <a:schemeClr val="accent1"/>
          </a:solidFill>
          <a:latin typeface="Arial" charset="0"/>
          <a:ea typeface="Geneva" charset="-128"/>
          <a:cs typeface="Geneva" charset="0"/>
        </a:defRPr>
      </a:lvl2pPr>
      <a:lvl3pPr algn="l" defTabSz="457200" rtl="0" eaLnBrk="0" fontAlgn="base" hangingPunct="0">
        <a:spcBef>
          <a:spcPct val="0"/>
        </a:spcBef>
        <a:spcAft>
          <a:spcPct val="0"/>
        </a:spcAft>
        <a:defRPr sz="2800" b="1">
          <a:solidFill>
            <a:schemeClr val="accent1"/>
          </a:solidFill>
          <a:latin typeface="Arial" charset="0"/>
          <a:ea typeface="Geneva" charset="-128"/>
          <a:cs typeface="Geneva" charset="0"/>
        </a:defRPr>
      </a:lvl3pPr>
      <a:lvl4pPr algn="l" defTabSz="457200" rtl="0" eaLnBrk="0" fontAlgn="base" hangingPunct="0">
        <a:spcBef>
          <a:spcPct val="0"/>
        </a:spcBef>
        <a:spcAft>
          <a:spcPct val="0"/>
        </a:spcAft>
        <a:defRPr sz="2800" b="1">
          <a:solidFill>
            <a:schemeClr val="accent1"/>
          </a:solidFill>
          <a:latin typeface="Arial" charset="0"/>
          <a:ea typeface="Geneva" charset="-128"/>
          <a:cs typeface="Geneva" charset="0"/>
        </a:defRPr>
      </a:lvl4pPr>
      <a:lvl5pPr algn="l" defTabSz="457200" rtl="0" eaLnBrk="0" fontAlgn="base" hangingPunct="0">
        <a:spcBef>
          <a:spcPct val="0"/>
        </a:spcBef>
        <a:spcAft>
          <a:spcPct val="0"/>
        </a:spcAft>
        <a:defRPr sz="2800" b="1">
          <a:solidFill>
            <a:schemeClr val="accent1"/>
          </a:solidFill>
          <a:latin typeface="Arial" charset="0"/>
          <a:ea typeface="Geneva" charset="-128"/>
          <a:cs typeface="Geneva" charset="0"/>
        </a:defRPr>
      </a:lvl5pPr>
      <a:lvl6pPr marL="457200" algn="l" defTabSz="457200" rtl="0" fontAlgn="base">
        <a:spcBef>
          <a:spcPct val="0"/>
        </a:spcBef>
        <a:spcAft>
          <a:spcPct val="0"/>
        </a:spcAft>
        <a:defRPr sz="2800" b="1">
          <a:solidFill>
            <a:schemeClr val="accent1"/>
          </a:solidFill>
          <a:latin typeface="Helvetica" charset="0"/>
        </a:defRPr>
      </a:lvl6pPr>
      <a:lvl7pPr marL="914400" algn="l" defTabSz="457200" rtl="0" fontAlgn="base">
        <a:spcBef>
          <a:spcPct val="0"/>
        </a:spcBef>
        <a:spcAft>
          <a:spcPct val="0"/>
        </a:spcAft>
        <a:defRPr sz="2800" b="1">
          <a:solidFill>
            <a:schemeClr val="accent1"/>
          </a:solidFill>
          <a:latin typeface="Helvetica" charset="0"/>
        </a:defRPr>
      </a:lvl7pPr>
      <a:lvl8pPr marL="1371600" algn="l" defTabSz="457200" rtl="0" fontAlgn="base">
        <a:spcBef>
          <a:spcPct val="0"/>
        </a:spcBef>
        <a:spcAft>
          <a:spcPct val="0"/>
        </a:spcAft>
        <a:defRPr sz="2800" b="1">
          <a:solidFill>
            <a:schemeClr val="accent1"/>
          </a:solidFill>
          <a:latin typeface="Helvetica" charset="0"/>
        </a:defRPr>
      </a:lvl8pPr>
      <a:lvl9pPr marL="1828800" algn="l" defTabSz="457200" rtl="0" fontAlgn="base">
        <a:spcBef>
          <a:spcPct val="0"/>
        </a:spcBef>
        <a:spcAft>
          <a:spcPct val="0"/>
        </a:spcAft>
        <a:defRPr sz="2800" b="1">
          <a:solidFill>
            <a:schemeClr val="accent1"/>
          </a:solidFill>
          <a:latin typeface="Helvetica" charset="0"/>
        </a:defRPr>
      </a:lvl9pPr>
    </p:titleStyle>
    <p:bodyStyle>
      <a:lvl1pPr marL="342900" indent="-342900" algn="l" defTabSz="457200" rtl="0" eaLnBrk="0" fontAlgn="base" hangingPunct="0">
        <a:spcBef>
          <a:spcPct val="20000"/>
        </a:spcBef>
        <a:spcAft>
          <a:spcPct val="0"/>
        </a:spcAft>
        <a:defRPr sz="2000" kern="1200">
          <a:solidFill>
            <a:schemeClr val="tx1"/>
          </a:solidFill>
          <a:latin typeface="Arial"/>
          <a:ea typeface="Geneva" charset="-128"/>
          <a:cs typeface="Geneva" charset="0"/>
        </a:defRPr>
      </a:lvl1pPr>
      <a:lvl2pPr marL="344488" indent="-171450" algn="l" defTabSz="457200" rtl="0" eaLnBrk="0" fontAlgn="base" hangingPunct="0">
        <a:spcBef>
          <a:spcPts val="1200"/>
        </a:spcBef>
        <a:spcAft>
          <a:spcPct val="0"/>
        </a:spcAft>
        <a:buFont typeface="Arial" pitchFamily="34" charset="0"/>
        <a:buChar char="•"/>
        <a:defRPr kern="1200">
          <a:solidFill>
            <a:schemeClr val="tx1"/>
          </a:solidFill>
          <a:latin typeface="Arial"/>
          <a:ea typeface="Arial Unicode MS" pitchFamily="34" charset="-128"/>
          <a:cs typeface="Arial Unicode MS" pitchFamily="34" charset="-128"/>
        </a:defRPr>
      </a:lvl2pPr>
      <a:lvl3pPr marL="569913" indent="-225425" algn="l" defTabSz="457200" rtl="0" eaLnBrk="0" fontAlgn="base" hangingPunct="0">
        <a:spcBef>
          <a:spcPts val="600"/>
        </a:spcBef>
        <a:spcAft>
          <a:spcPct val="0"/>
        </a:spcAft>
        <a:buFont typeface="Arial" pitchFamily="34" charset="0"/>
        <a:buChar char="-"/>
        <a:defRPr sz="1600" kern="1200">
          <a:solidFill>
            <a:schemeClr val="tx1"/>
          </a:solidFill>
          <a:latin typeface="Arial"/>
          <a:ea typeface="Arial Unicode MS" pitchFamily="34" charset="-128"/>
          <a:cs typeface="Arial Unicode MS" pitchFamily="34" charset="-128"/>
        </a:defRPr>
      </a:lvl3pPr>
      <a:lvl4pPr marL="801688" indent="-231775" algn="l" defTabSz="457200" rtl="0" eaLnBrk="0" fontAlgn="base" hangingPunct="0">
        <a:spcBef>
          <a:spcPts val="600"/>
        </a:spcBef>
        <a:spcAft>
          <a:spcPct val="0"/>
        </a:spcAft>
        <a:buFont typeface="Arial" pitchFamily="34" charset="0"/>
        <a:buChar char="•"/>
        <a:defRPr sz="1600" kern="1200">
          <a:solidFill>
            <a:schemeClr val="tx1"/>
          </a:solidFill>
          <a:latin typeface="Arial"/>
          <a:ea typeface="Arial Unicode MS" pitchFamily="34" charset="-128"/>
          <a:cs typeface="Arial Unicode MS" pitchFamily="34" charset="-128"/>
        </a:defRPr>
      </a:lvl4pPr>
      <a:lvl5pPr marL="974725" indent="-173038" algn="l" defTabSz="457200" rtl="0" eaLnBrk="0" fontAlgn="base" hangingPunct="0">
        <a:spcBef>
          <a:spcPts val="600"/>
        </a:spcBef>
        <a:spcAft>
          <a:spcPct val="0"/>
        </a:spcAft>
        <a:buFont typeface="Arial" pitchFamily="34" charset="0"/>
        <a:buChar char="-"/>
        <a:defRPr sz="1600" kern="1200">
          <a:solidFill>
            <a:schemeClr val="tx1"/>
          </a:solidFill>
          <a:latin typeface="Arial"/>
          <a:ea typeface="Arial Unicode MS" pitchFamily="34" charset="-128"/>
          <a:cs typeface="Arial Unicode MS"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 name="Slide Number Placeholder 5"/>
          <p:cNvSpPr>
            <a:spLocks noGrp="1"/>
          </p:cNvSpPr>
          <p:nvPr>
            <p:ph type="sldNum" sz="quarter" idx="4"/>
          </p:nvPr>
        </p:nvSpPr>
        <p:spPr>
          <a:xfrm>
            <a:off x="8045450" y="6386513"/>
            <a:ext cx="64135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chemeClr val="accent1"/>
                </a:solidFill>
              </a:defRPr>
            </a:lvl1pPr>
          </a:lstStyle>
          <a:p>
            <a:fld id="{3E3E256E-47C9-4E7F-894C-0F3D397BD5C4}" type="slidenum">
              <a:rPr lang="en-US">
                <a:solidFill>
                  <a:srgbClr val="000000"/>
                </a:solidFill>
                <a:latin typeface="Arial" charset="0"/>
              </a:rPr>
              <a:pPr/>
              <a:t>‹#›</a:t>
            </a:fld>
            <a:endParaRPr lang="en-US">
              <a:solidFill>
                <a:srgbClr val="000000"/>
              </a:solidFill>
              <a:latin typeface="Arial" charset="0"/>
            </a:endParaRPr>
          </a:p>
        </p:txBody>
      </p:sp>
    </p:spTree>
    <p:extLst>
      <p:ext uri="{BB962C8B-B14F-4D97-AF65-F5344CB8AC3E}">
        <p14:creationId xmlns:p14="http://schemas.microsoft.com/office/powerpoint/2010/main" val="681443054"/>
      </p:ext>
    </p:extLst>
  </p:cSld>
  <p:clrMap bg1="lt1" tx1="dk1" bg2="lt2" tx2="dk2" accent1="accent1" accent2="accent2" accent3="accent3" accent4="accent4" accent5="accent5" accent6="accent6" hlink="hlink" folHlink="folHlink"/>
  <p:sldLayoutIdLst>
    <p:sldLayoutId id="2147484145" r:id="rId1"/>
    <p:sldLayoutId id="2147484146" r:id="rId2"/>
    <p:sldLayoutId id="2147484147" r:id="rId3"/>
    <p:sldLayoutId id="2147484148" r:id="rId4"/>
    <p:sldLayoutId id="2147484149" r:id="rId5"/>
    <p:sldLayoutId id="2147484150" r:id="rId6"/>
    <p:sldLayoutId id="2147484151" r:id="rId7"/>
    <p:sldLayoutId id="2147484152" r:id="rId8"/>
    <p:sldLayoutId id="2147484153" r:id="rId9"/>
    <p:sldLayoutId id="2147484154" r:id="rId10"/>
    <p:sldLayoutId id="2147484155" r:id="rId11"/>
    <p:sldLayoutId id="2147484156" r:id="rId12"/>
    <p:sldLayoutId id="2147484157" r:id="rId13"/>
    <p:sldLayoutId id="2147484158" r:id="rId14"/>
    <p:sldLayoutId id="2147484159" r:id="rId15"/>
    <p:sldLayoutId id="2147484160" r:id="rId16"/>
    <p:sldLayoutId id="2147484161" r:id="rId17"/>
    <p:sldLayoutId id="2147484162" r:id="rId18"/>
    <p:sldLayoutId id="2147484163" r:id="rId19"/>
    <p:sldLayoutId id="2147484164" r:id="rId20"/>
    <p:sldLayoutId id="2147484165" r:id="rId21"/>
    <p:sldLayoutId id="2147484166" r:id="rId22"/>
    <p:sldLayoutId id="2147484167" r:id="rId23"/>
    <p:sldLayoutId id="2147484168" r:id="rId24"/>
    <p:sldLayoutId id="2147484169" r:id="rId25"/>
  </p:sldLayoutIdLst>
  <p:hf hdr="0" dt="0"/>
  <p:txStyles>
    <p:titleStyle>
      <a:lvl1pPr algn="l" defTabSz="457200" rtl="0" eaLnBrk="1" fontAlgn="base" hangingPunct="1">
        <a:spcBef>
          <a:spcPct val="0"/>
        </a:spcBef>
        <a:spcAft>
          <a:spcPct val="0"/>
        </a:spcAft>
        <a:defRPr sz="2800" b="1" kern="1200">
          <a:solidFill>
            <a:schemeClr val="accent1"/>
          </a:solidFill>
          <a:latin typeface="Arial"/>
          <a:ea typeface="Geneva" charset="-128"/>
          <a:cs typeface="Geneva" charset="0"/>
        </a:defRPr>
      </a:lvl1pPr>
      <a:lvl2pPr algn="l" defTabSz="457200" rtl="0" eaLnBrk="1" fontAlgn="base" hangingPunct="1">
        <a:spcBef>
          <a:spcPct val="0"/>
        </a:spcBef>
        <a:spcAft>
          <a:spcPct val="0"/>
        </a:spcAft>
        <a:defRPr sz="2800" b="1">
          <a:solidFill>
            <a:schemeClr val="accent1"/>
          </a:solidFill>
          <a:latin typeface="Arial" charset="0"/>
          <a:ea typeface="Geneva" charset="-128"/>
          <a:cs typeface="Geneva" charset="0"/>
        </a:defRPr>
      </a:lvl2pPr>
      <a:lvl3pPr algn="l" defTabSz="457200" rtl="0" eaLnBrk="1" fontAlgn="base" hangingPunct="1">
        <a:spcBef>
          <a:spcPct val="0"/>
        </a:spcBef>
        <a:spcAft>
          <a:spcPct val="0"/>
        </a:spcAft>
        <a:defRPr sz="2800" b="1">
          <a:solidFill>
            <a:schemeClr val="accent1"/>
          </a:solidFill>
          <a:latin typeface="Arial" charset="0"/>
          <a:ea typeface="Geneva" charset="-128"/>
          <a:cs typeface="Geneva" charset="0"/>
        </a:defRPr>
      </a:lvl3pPr>
      <a:lvl4pPr algn="l" defTabSz="457200" rtl="0" eaLnBrk="1" fontAlgn="base" hangingPunct="1">
        <a:spcBef>
          <a:spcPct val="0"/>
        </a:spcBef>
        <a:spcAft>
          <a:spcPct val="0"/>
        </a:spcAft>
        <a:defRPr sz="2800" b="1">
          <a:solidFill>
            <a:schemeClr val="accent1"/>
          </a:solidFill>
          <a:latin typeface="Arial" charset="0"/>
          <a:ea typeface="Geneva" charset="-128"/>
          <a:cs typeface="Geneva" charset="0"/>
        </a:defRPr>
      </a:lvl4pPr>
      <a:lvl5pPr algn="l" defTabSz="457200" rtl="0" eaLnBrk="1" fontAlgn="base" hangingPunct="1">
        <a:spcBef>
          <a:spcPct val="0"/>
        </a:spcBef>
        <a:spcAft>
          <a:spcPct val="0"/>
        </a:spcAft>
        <a:defRPr sz="2800" b="1">
          <a:solidFill>
            <a:schemeClr val="accent1"/>
          </a:solidFill>
          <a:latin typeface="Arial" charset="0"/>
          <a:ea typeface="Geneva" charset="-128"/>
          <a:cs typeface="Geneva" charset="0"/>
        </a:defRPr>
      </a:lvl5pPr>
      <a:lvl6pPr marL="457200" algn="l" defTabSz="457200" rtl="0" eaLnBrk="1" fontAlgn="base" hangingPunct="1">
        <a:spcBef>
          <a:spcPct val="0"/>
        </a:spcBef>
        <a:spcAft>
          <a:spcPct val="0"/>
        </a:spcAft>
        <a:defRPr sz="2800" b="1">
          <a:solidFill>
            <a:schemeClr val="accent1"/>
          </a:solidFill>
          <a:latin typeface="Helvetica" charset="0"/>
        </a:defRPr>
      </a:lvl6pPr>
      <a:lvl7pPr marL="914400" algn="l" defTabSz="457200" rtl="0" eaLnBrk="1" fontAlgn="base" hangingPunct="1">
        <a:spcBef>
          <a:spcPct val="0"/>
        </a:spcBef>
        <a:spcAft>
          <a:spcPct val="0"/>
        </a:spcAft>
        <a:defRPr sz="2800" b="1">
          <a:solidFill>
            <a:schemeClr val="accent1"/>
          </a:solidFill>
          <a:latin typeface="Helvetica" charset="0"/>
        </a:defRPr>
      </a:lvl7pPr>
      <a:lvl8pPr marL="1371600" algn="l" defTabSz="457200" rtl="0" eaLnBrk="1" fontAlgn="base" hangingPunct="1">
        <a:spcBef>
          <a:spcPct val="0"/>
        </a:spcBef>
        <a:spcAft>
          <a:spcPct val="0"/>
        </a:spcAft>
        <a:defRPr sz="2800" b="1">
          <a:solidFill>
            <a:schemeClr val="accent1"/>
          </a:solidFill>
          <a:latin typeface="Helvetica" charset="0"/>
        </a:defRPr>
      </a:lvl8pPr>
      <a:lvl9pPr marL="1828800" algn="l" defTabSz="457200" rtl="0" eaLnBrk="1" fontAlgn="base" hangingPunct="1">
        <a:spcBef>
          <a:spcPct val="0"/>
        </a:spcBef>
        <a:spcAft>
          <a:spcPct val="0"/>
        </a:spcAft>
        <a:defRPr sz="2800" b="1">
          <a:solidFill>
            <a:schemeClr val="accent1"/>
          </a:solidFill>
          <a:latin typeface="Helvetica" charset="0"/>
        </a:defRPr>
      </a:lvl9pPr>
    </p:titleStyle>
    <p:bodyStyle>
      <a:lvl1pPr marL="0" indent="0" algn="l" defTabSz="457200" rtl="0" eaLnBrk="1" fontAlgn="base" hangingPunct="1">
        <a:spcBef>
          <a:spcPct val="20000"/>
        </a:spcBef>
        <a:spcAft>
          <a:spcPct val="0"/>
        </a:spcAft>
        <a:defRPr sz="2000" kern="1200">
          <a:solidFill>
            <a:schemeClr val="accent1"/>
          </a:solidFill>
          <a:latin typeface="Arial"/>
          <a:ea typeface="Geneva" charset="-128"/>
          <a:cs typeface="Geneva" charset="0"/>
        </a:defRPr>
      </a:lvl1pPr>
      <a:lvl2pPr marL="344488" indent="-171450" algn="l" defTabSz="457200" rtl="0" eaLnBrk="1" fontAlgn="base" hangingPunct="1">
        <a:spcBef>
          <a:spcPts val="1200"/>
        </a:spcBef>
        <a:spcAft>
          <a:spcPct val="0"/>
        </a:spcAft>
        <a:buFont typeface="Arial" charset="0"/>
        <a:buChar char="•"/>
        <a:defRPr kern="1200">
          <a:solidFill>
            <a:schemeClr val="accent1"/>
          </a:solidFill>
          <a:latin typeface="Arial"/>
          <a:ea typeface="Arial Unicode MS" pitchFamily="34" charset="-128"/>
          <a:cs typeface="Arial Unicode MS" pitchFamily="34" charset="-128"/>
        </a:defRPr>
      </a:lvl2pPr>
      <a:lvl3pPr marL="569913" indent="-225425" algn="l" defTabSz="457200" rtl="0" eaLnBrk="1" fontAlgn="base" hangingPunct="1">
        <a:spcBef>
          <a:spcPts val="600"/>
        </a:spcBef>
        <a:spcAft>
          <a:spcPct val="0"/>
        </a:spcAft>
        <a:buFont typeface="Arial" charset="0"/>
        <a:buChar char="-"/>
        <a:defRPr sz="1600" kern="1200">
          <a:solidFill>
            <a:schemeClr val="accent1"/>
          </a:solidFill>
          <a:latin typeface="Arial"/>
          <a:ea typeface="Arial Unicode MS" pitchFamily="34" charset="-128"/>
          <a:cs typeface="Arial Unicode MS" pitchFamily="34" charset="-128"/>
        </a:defRPr>
      </a:lvl3pPr>
      <a:lvl4pPr marL="801688" indent="-231775" algn="l" defTabSz="457200" rtl="0" eaLnBrk="1" fontAlgn="base" hangingPunct="1">
        <a:spcBef>
          <a:spcPts val="600"/>
        </a:spcBef>
        <a:spcAft>
          <a:spcPct val="0"/>
        </a:spcAft>
        <a:buFont typeface="Arial" charset="0"/>
        <a:buChar char="•"/>
        <a:defRPr sz="1600" kern="1200">
          <a:solidFill>
            <a:schemeClr val="accent1"/>
          </a:solidFill>
          <a:latin typeface="Arial"/>
          <a:ea typeface="Arial Unicode MS" pitchFamily="34" charset="-128"/>
          <a:cs typeface="Arial Unicode MS" pitchFamily="34" charset="-128"/>
        </a:defRPr>
      </a:lvl4pPr>
      <a:lvl5pPr marL="974725" indent="-173038" algn="l" defTabSz="457200" rtl="0" eaLnBrk="1" fontAlgn="base" hangingPunct="1">
        <a:spcBef>
          <a:spcPts val="600"/>
        </a:spcBef>
        <a:spcAft>
          <a:spcPct val="0"/>
        </a:spcAft>
        <a:buFont typeface="Arial" charset="0"/>
        <a:buChar char="-"/>
        <a:defRPr sz="1600" kern="1200">
          <a:solidFill>
            <a:schemeClr val="accent1"/>
          </a:solidFill>
          <a:latin typeface="Arial"/>
          <a:ea typeface="Arial Unicode MS" pitchFamily="34" charset="-128"/>
          <a:cs typeface="Arial Unicode MS"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xml"/><Relationship Id="rId1" Type="http://schemas.openxmlformats.org/officeDocument/2006/relationships/slideLayout" Target="../slideLayouts/slideLayout21.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xml"/><Relationship Id="rId1" Type="http://schemas.openxmlformats.org/officeDocument/2006/relationships/slideLayout" Target="../slideLayouts/slideLayout21.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1.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5.xml"/><Relationship Id="rId1" Type="http://schemas.openxmlformats.org/officeDocument/2006/relationships/slideLayout" Target="../slideLayouts/slideLayout21.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6.xml"/><Relationship Id="rId1" Type="http://schemas.openxmlformats.org/officeDocument/2006/relationships/slideLayout" Target="../slideLayouts/slideLayout2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png"/><Relationship Id="rId1" Type="http://schemas.openxmlformats.org/officeDocument/2006/relationships/slideLayout" Target="../slideLayouts/slideLayout4.xml"/><Relationship Id="rId6" Type="http://schemas.openxmlformats.org/officeDocument/2006/relationships/image" Target="../media/image18.jpg"/><Relationship Id="rId5" Type="http://schemas.openxmlformats.org/officeDocument/2006/relationships/image" Target="../media/image17.gif"/><Relationship Id="rId4" Type="http://schemas.openxmlformats.org/officeDocument/2006/relationships/image" Target="../media/image1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457200" y="2533650"/>
            <a:ext cx="5548313" cy="666750"/>
          </a:xfrm>
        </p:spPr>
        <p:txBody>
          <a:bodyPr/>
          <a:lstStyle/>
          <a:p>
            <a:r>
              <a:rPr lang="en-US" dirty="0" smtClean="0">
                <a:latin typeface="Arial" pitchFamily="34" charset="0"/>
                <a:ea typeface="Geneva"/>
                <a:cs typeface="Geneva"/>
              </a:rPr>
              <a:t>UL and EE </a:t>
            </a:r>
            <a:r>
              <a:rPr lang="en-US" dirty="0" smtClean="0">
                <a:latin typeface="Arial" pitchFamily="34" charset="0"/>
                <a:ea typeface="Geneva"/>
                <a:cs typeface="Geneva"/>
              </a:rPr>
              <a:t>Standards:</a:t>
            </a:r>
            <a:br>
              <a:rPr lang="en-US" dirty="0" smtClean="0">
                <a:latin typeface="Arial" pitchFamily="34" charset="0"/>
                <a:ea typeface="Geneva"/>
                <a:cs typeface="Geneva"/>
              </a:rPr>
            </a:br>
            <a:r>
              <a:rPr lang="en-US" b="0" i="1" dirty="0" smtClean="0">
                <a:latin typeface="Arial" pitchFamily="34" charset="0"/>
                <a:ea typeface="Geneva"/>
                <a:cs typeface="Geneva"/>
              </a:rPr>
              <a:t>A US Perspective</a:t>
            </a:r>
            <a:endParaRPr lang="en-US" b="0" i="1" dirty="0" smtClean="0">
              <a:latin typeface="Arial" pitchFamily="34" charset="0"/>
              <a:ea typeface="Geneva"/>
              <a:cs typeface="Geneva"/>
            </a:endParaRPr>
          </a:p>
        </p:txBody>
      </p:sp>
      <p:sp>
        <p:nvSpPr>
          <p:cNvPr id="12291" name="Subtitle 2"/>
          <p:cNvSpPr>
            <a:spLocks noGrp="1"/>
          </p:cNvSpPr>
          <p:nvPr>
            <p:ph type="subTitle" idx="1"/>
          </p:nvPr>
        </p:nvSpPr>
        <p:spPr>
          <a:xfrm>
            <a:off x="457200" y="3429000"/>
            <a:ext cx="3886200" cy="1885950"/>
          </a:xfrm>
        </p:spPr>
        <p:txBody>
          <a:bodyPr>
            <a:normAutofit fontScale="92500" lnSpcReduction="10000"/>
          </a:bodyPr>
          <a:lstStyle/>
          <a:p>
            <a:pPr>
              <a:defRPr/>
            </a:pPr>
            <a:endParaRPr lang="en-US" dirty="0" smtClean="0">
              <a:ea typeface="Geneva"/>
            </a:endParaRPr>
          </a:p>
          <a:p>
            <a:pPr>
              <a:defRPr/>
            </a:pPr>
            <a:r>
              <a:rPr lang="en-US" dirty="0" smtClean="0">
                <a:ea typeface="Geneva"/>
              </a:rPr>
              <a:t>February </a:t>
            </a:r>
            <a:r>
              <a:rPr lang="en-US" dirty="0" smtClean="0">
                <a:ea typeface="Geneva"/>
              </a:rPr>
              <a:t>27 - 28, </a:t>
            </a:r>
            <a:r>
              <a:rPr lang="en-US" dirty="0" smtClean="0">
                <a:ea typeface="Geneva"/>
              </a:rPr>
              <a:t>2012</a:t>
            </a:r>
          </a:p>
          <a:p>
            <a:pPr>
              <a:defRPr/>
            </a:pPr>
            <a:endParaRPr lang="en-US" dirty="0" smtClean="0">
              <a:ea typeface="Geneva"/>
            </a:endParaRPr>
          </a:p>
          <a:p>
            <a:pPr>
              <a:defRPr/>
            </a:pPr>
            <a:r>
              <a:rPr lang="en-US" dirty="0">
                <a:ea typeface="Geneva"/>
              </a:rPr>
              <a:t>Derek </a:t>
            </a:r>
            <a:r>
              <a:rPr lang="en-US" dirty="0" err="1" smtClean="0">
                <a:ea typeface="Geneva"/>
              </a:rPr>
              <a:t>Greenauer</a:t>
            </a:r>
            <a:endParaRPr lang="en-US" dirty="0" smtClean="0">
              <a:ea typeface="Geneva"/>
            </a:endParaRPr>
          </a:p>
          <a:p>
            <a:pPr>
              <a:defRPr/>
            </a:pPr>
            <a:r>
              <a:rPr lang="en-US" dirty="0" smtClean="0">
                <a:ea typeface="Geneva"/>
              </a:rPr>
              <a:t>Global Government Affairs Manager</a:t>
            </a:r>
            <a:endParaRPr lang="en-US" dirty="0">
              <a:ea typeface="Geneva"/>
            </a:endParaRPr>
          </a:p>
          <a:p>
            <a:pPr>
              <a:defRPr/>
            </a:pPr>
            <a:r>
              <a:rPr lang="en-US" dirty="0" smtClean="0">
                <a:ea typeface="Geneva"/>
              </a:rPr>
              <a:t>UL LLC</a:t>
            </a:r>
          </a:p>
          <a:p>
            <a:pPr>
              <a:defRPr/>
            </a:pPr>
            <a:r>
              <a:rPr lang="en-US" dirty="0">
                <a:ea typeface="Geneva"/>
              </a:rPr>
              <a:t>Derek.Greenauer@ul.com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 Process – DOE Standards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Requirements depend on the product type</a:t>
            </a:r>
          </a:p>
          <a:p>
            <a:pPr>
              <a:buFont typeface="Arial" pitchFamily="34" charset="0"/>
              <a:buChar char="•"/>
            </a:pPr>
            <a:r>
              <a:rPr lang="en-US" dirty="0" smtClean="0"/>
              <a:t>Basically…</a:t>
            </a:r>
          </a:p>
          <a:p>
            <a:pPr lvl="2"/>
            <a:r>
              <a:rPr lang="en-US" dirty="0" smtClean="0"/>
              <a:t>Manufacturer submits certification reports and/or product templates</a:t>
            </a:r>
          </a:p>
          <a:p>
            <a:pPr lvl="2"/>
            <a:r>
              <a:rPr lang="en-US" dirty="0" smtClean="0"/>
              <a:t>Compliance doesn’t require third-party testing</a:t>
            </a:r>
          </a:p>
          <a:p>
            <a:pPr lvl="2"/>
            <a:r>
              <a:rPr lang="en-US" dirty="0" smtClean="0"/>
              <a:t>Results also sent to FTC for issuance of an Energy Guide Label, if applicable</a:t>
            </a:r>
          </a:p>
          <a:p>
            <a:pPr>
              <a:buFont typeface="Arial" pitchFamily="34" charset="0"/>
              <a:buChar char="•"/>
            </a:pPr>
            <a:r>
              <a:rPr lang="en-US" dirty="0" smtClean="0"/>
              <a:t>Verification Testing – aftermarket testing commissioned by DOE to ensure products meet minimum standard. Failures can result in fines and other penalties. Failures may also be reported to FTC for additional enforcement.</a:t>
            </a:r>
          </a:p>
          <a:p>
            <a:pPr>
              <a:buFont typeface="Arial" pitchFamily="34" charset="0"/>
              <a:buChar char="•"/>
            </a:pPr>
            <a:r>
              <a:rPr lang="en-US" dirty="0" smtClean="0"/>
              <a:t>Round Robin Testing – DOE program to ensure repeatability of DOE test procedures and reproducibility of results among labs.</a:t>
            </a:r>
          </a:p>
          <a:p>
            <a:pPr lvl="2"/>
            <a:r>
              <a:rPr lang="en-US" dirty="0" smtClean="0"/>
              <a:t>Ultimate goal is to reduce variance in results</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C4D31F04-7C9B-4D4D-B8DC-8D3A2144FDF4}" type="slidenum">
              <a:rPr lang="en-US" smtClean="0"/>
              <a:pPr>
                <a:defRPr/>
              </a:pPr>
              <a:t>10</a:t>
            </a:fld>
            <a:endParaRPr lang="en-US"/>
          </a:p>
        </p:txBody>
      </p:sp>
    </p:spTree>
    <p:extLst>
      <p:ext uri="{BB962C8B-B14F-4D97-AF65-F5344CB8AC3E}">
        <p14:creationId xmlns:p14="http://schemas.microsoft.com/office/powerpoint/2010/main" val="1464949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STAR Process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Prior to 2010, EPA process was product-specific.</a:t>
            </a:r>
          </a:p>
          <a:p>
            <a:pPr lvl="2"/>
            <a:r>
              <a:rPr lang="en-US" dirty="0" smtClean="0"/>
              <a:t>CFLs for instance, required test results from accredited labs &amp; manufacturer funded verification testing</a:t>
            </a:r>
          </a:p>
          <a:p>
            <a:pPr lvl="2"/>
            <a:r>
              <a:rPr lang="en-US" dirty="0" smtClean="0"/>
              <a:t>Computers, on the other hand, allowed for manufacturer self-declaration and little - to – no verification</a:t>
            </a:r>
          </a:p>
          <a:p>
            <a:pPr>
              <a:buFont typeface="Arial" pitchFamily="34" charset="0"/>
              <a:buChar char="•"/>
            </a:pPr>
            <a:r>
              <a:rPr lang="en-US" dirty="0" smtClean="0"/>
              <a:t>Post GAO Report, EPA overhauled the program</a:t>
            </a:r>
          </a:p>
          <a:p>
            <a:pPr lvl="2"/>
            <a:r>
              <a:rPr lang="en-US" dirty="0" smtClean="0"/>
              <a:t>Requires manufacturers to use accredited labs for testing</a:t>
            </a:r>
          </a:p>
          <a:p>
            <a:pPr lvl="2"/>
            <a:r>
              <a:rPr lang="en-US" dirty="0" smtClean="0"/>
              <a:t>Requires product approval by a Certification Body (ISO/IEC Guide 65)</a:t>
            </a:r>
          </a:p>
          <a:p>
            <a:pPr lvl="2"/>
            <a:r>
              <a:rPr lang="en-US" dirty="0" smtClean="0"/>
              <a:t>CB verification testing – 20% of qualified products per year</a:t>
            </a:r>
          </a:p>
          <a:p>
            <a:pPr lvl="2"/>
            <a:endParaRPr lang="en-US" dirty="0" smtClean="0"/>
          </a:p>
        </p:txBody>
      </p:sp>
      <p:sp>
        <p:nvSpPr>
          <p:cNvPr id="4" name="Slide Number Placeholder 3"/>
          <p:cNvSpPr>
            <a:spLocks noGrp="1"/>
          </p:cNvSpPr>
          <p:nvPr>
            <p:ph type="sldNum" sz="quarter" idx="10"/>
          </p:nvPr>
        </p:nvSpPr>
        <p:spPr/>
        <p:txBody>
          <a:bodyPr/>
          <a:lstStyle/>
          <a:p>
            <a:pPr>
              <a:defRPr/>
            </a:pPr>
            <a:fld id="{C4D31F04-7C9B-4D4D-B8DC-8D3A2144FDF4}" type="slidenum">
              <a:rPr lang="en-US" smtClean="0"/>
              <a:pPr>
                <a:defRPr/>
              </a:pPr>
              <a:t>11</a:t>
            </a:fld>
            <a:endParaRPr lang="en-US"/>
          </a:p>
        </p:txBody>
      </p:sp>
    </p:spTree>
    <p:extLst>
      <p:ext uri="{BB962C8B-B14F-4D97-AF65-F5344CB8AC3E}">
        <p14:creationId xmlns:p14="http://schemas.microsoft.com/office/powerpoint/2010/main" val="777315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LED Lighting Facts</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4D31F04-7C9B-4D4D-B8DC-8D3A2144FDF4}" type="slidenum">
              <a:rPr lang="en-US" smtClean="0"/>
              <a:pPr>
                <a:defRPr/>
              </a:pPr>
              <a:t>12</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0336" y="1192619"/>
            <a:ext cx="8322102" cy="4623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7196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LED Lighting Facts Process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Manufacturers test their products in accredited labs (NVLAP)</a:t>
            </a:r>
          </a:p>
          <a:p>
            <a:pPr>
              <a:buFont typeface="Arial" pitchFamily="34" charset="0"/>
              <a:buChar char="•"/>
            </a:pPr>
            <a:r>
              <a:rPr lang="en-US" dirty="0" smtClean="0"/>
              <a:t>Submit results to Lighting Facts Program for issuance of label</a:t>
            </a:r>
          </a:p>
          <a:p>
            <a:pPr>
              <a:buFont typeface="Arial" pitchFamily="34" charset="0"/>
              <a:buChar char="•"/>
            </a:pPr>
            <a:r>
              <a:rPr lang="en-US" dirty="0" smtClean="0"/>
              <a:t>No performance requirements, “Truth in Labeling” program</a:t>
            </a:r>
          </a:p>
          <a:p>
            <a:pPr>
              <a:buFont typeface="Arial" pitchFamily="34" charset="0"/>
              <a:buChar char="•"/>
            </a:pPr>
            <a:r>
              <a:rPr lang="en-US" dirty="0" smtClean="0"/>
              <a:t>Lighting Facts conducts verification testing to ensure performance is accurately reported.</a:t>
            </a:r>
            <a:endParaRPr lang="en-US" dirty="0"/>
          </a:p>
        </p:txBody>
      </p:sp>
      <p:sp>
        <p:nvSpPr>
          <p:cNvPr id="4" name="Slide Number Placeholder 3"/>
          <p:cNvSpPr>
            <a:spLocks noGrp="1"/>
          </p:cNvSpPr>
          <p:nvPr>
            <p:ph type="sldNum" sz="quarter" idx="10"/>
          </p:nvPr>
        </p:nvSpPr>
        <p:spPr/>
        <p:txBody>
          <a:bodyPr/>
          <a:lstStyle/>
          <a:p>
            <a:pPr>
              <a:defRPr/>
            </a:pPr>
            <a:fld id="{C4D31F04-7C9B-4D4D-B8DC-8D3A2144FDF4}" type="slidenum">
              <a:rPr lang="en-US" smtClean="0"/>
              <a:pPr>
                <a:defRPr/>
              </a:pPr>
              <a:t>13</a:t>
            </a:fld>
            <a:endParaRPr lang="en-US"/>
          </a:p>
        </p:txBody>
      </p:sp>
    </p:spTree>
    <p:extLst>
      <p:ext uri="{BB962C8B-B14F-4D97-AF65-F5344CB8AC3E}">
        <p14:creationId xmlns:p14="http://schemas.microsoft.com/office/powerpoint/2010/main" val="3255877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“Standards” are transparent in their establishment and management.</a:t>
            </a:r>
          </a:p>
          <a:p>
            <a:pPr>
              <a:buFont typeface="Arial" pitchFamily="34" charset="0"/>
              <a:buChar char="•"/>
            </a:pPr>
            <a:endParaRPr lang="en-US" dirty="0" smtClean="0"/>
          </a:p>
          <a:p>
            <a:pPr>
              <a:buFont typeface="Arial" pitchFamily="34" charset="0"/>
              <a:buChar char="•"/>
            </a:pPr>
            <a:r>
              <a:rPr lang="en-US" dirty="0" smtClean="0"/>
              <a:t>Standards are needed for testing facilities (labs) as well as products</a:t>
            </a:r>
          </a:p>
          <a:p>
            <a:pPr>
              <a:buFont typeface="Arial" pitchFamily="34" charset="0"/>
              <a:buChar char="•"/>
            </a:pPr>
            <a:endParaRPr lang="en-US" dirty="0"/>
          </a:p>
          <a:p>
            <a:pPr>
              <a:buFont typeface="Arial" pitchFamily="34" charset="0"/>
              <a:buChar char="•"/>
            </a:pPr>
            <a:r>
              <a:rPr lang="en-US" dirty="0" smtClean="0"/>
              <a:t>Consumer confidence must be protected:</a:t>
            </a:r>
          </a:p>
          <a:p>
            <a:pPr lvl="2"/>
            <a:r>
              <a:rPr lang="en-US" dirty="0" smtClean="0"/>
              <a:t>99% of manufacturers are honest</a:t>
            </a:r>
          </a:p>
          <a:p>
            <a:pPr lvl="2"/>
            <a:r>
              <a:rPr lang="en-US" dirty="0" smtClean="0"/>
              <a:t>However, the 1% can severely damage the reputation of the entire effort</a:t>
            </a:r>
          </a:p>
          <a:p>
            <a:pPr>
              <a:buFont typeface="Arial" pitchFamily="34" charset="0"/>
              <a:buChar char="•"/>
            </a:pPr>
            <a:endParaRPr lang="en-US" dirty="0" smtClean="0"/>
          </a:p>
          <a:p>
            <a:pPr>
              <a:buFont typeface="Arial" pitchFamily="34" charset="0"/>
              <a:buChar char="•"/>
            </a:pPr>
            <a:r>
              <a:rPr lang="en-US" dirty="0" smtClean="0"/>
              <a:t>Leverage the work of independent 3</a:t>
            </a:r>
            <a:r>
              <a:rPr lang="en-US" baseline="30000" dirty="0" smtClean="0"/>
              <a:t>rd</a:t>
            </a:r>
            <a:r>
              <a:rPr lang="en-US" dirty="0" smtClean="0"/>
              <a:t> parties</a:t>
            </a:r>
          </a:p>
          <a:p>
            <a:pPr lvl="2"/>
            <a:r>
              <a:rPr lang="en-US" dirty="0" smtClean="0"/>
              <a:t>Most are already serving the needs of manufacturer testing and certification, so allowing 3</a:t>
            </a:r>
            <a:r>
              <a:rPr lang="en-US" baseline="30000" dirty="0" smtClean="0"/>
              <a:t>rd</a:t>
            </a:r>
            <a:r>
              <a:rPr lang="en-US" dirty="0" smtClean="0"/>
              <a:t> party participation helps to streamline manufacturer’s go-to-market efforts</a:t>
            </a:r>
          </a:p>
          <a:p>
            <a:pPr lvl="2"/>
            <a:endParaRPr lang="en-US" dirty="0"/>
          </a:p>
          <a:p>
            <a:pPr>
              <a:buFont typeface="Arial" pitchFamily="34" charset="0"/>
              <a:buChar char="•"/>
            </a:pPr>
            <a:endParaRPr lang="en-US" dirty="0" smtClean="0"/>
          </a:p>
          <a:p>
            <a:pPr>
              <a:buFont typeface="Arial" pitchFamily="34" charset="0"/>
              <a:buChar char="•"/>
            </a:pPr>
            <a:endParaRPr lang="en-US" dirty="0" smtClean="0"/>
          </a:p>
          <a:p>
            <a:pPr lvl="2"/>
            <a:endParaRPr lang="en-US" dirty="0" smtClean="0"/>
          </a:p>
        </p:txBody>
      </p:sp>
      <p:sp>
        <p:nvSpPr>
          <p:cNvPr id="4" name="Slide Number Placeholder 3"/>
          <p:cNvSpPr>
            <a:spLocks noGrp="1"/>
          </p:cNvSpPr>
          <p:nvPr>
            <p:ph type="sldNum" sz="quarter" idx="10"/>
          </p:nvPr>
        </p:nvSpPr>
        <p:spPr/>
        <p:txBody>
          <a:bodyPr/>
          <a:lstStyle/>
          <a:p>
            <a:pPr>
              <a:defRPr/>
            </a:pPr>
            <a:fld id="{C4D31F04-7C9B-4D4D-B8DC-8D3A2144FDF4}" type="slidenum">
              <a:rPr lang="en-US" smtClean="0"/>
              <a:pPr>
                <a:defRPr/>
              </a:pPr>
              <a:t>14</a:t>
            </a:fld>
            <a:endParaRPr lang="en-US"/>
          </a:p>
        </p:txBody>
      </p:sp>
    </p:spTree>
    <p:extLst>
      <p:ext uri="{BB962C8B-B14F-4D97-AF65-F5344CB8AC3E}">
        <p14:creationId xmlns:p14="http://schemas.microsoft.com/office/powerpoint/2010/main" val="1880077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latin typeface="Arial" pitchFamily="34" charset="0"/>
                <a:ea typeface="Geneva"/>
                <a:cs typeface="Geneva"/>
              </a:rPr>
              <a:t>Questions?</a:t>
            </a:r>
          </a:p>
        </p:txBody>
      </p:sp>
      <p:sp>
        <p:nvSpPr>
          <p:cNvPr id="36867"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Geneva"/>
                <a:cs typeface="Geneva"/>
              </a:defRPr>
            </a:lvl1pPr>
            <a:lvl2pPr marL="742950" indent="-285750" eaLnBrk="0" hangingPunct="0">
              <a:defRPr>
                <a:solidFill>
                  <a:schemeClr val="tx1"/>
                </a:solidFill>
                <a:latin typeface="Arial" pitchFamily="34" charset="0"/>
                <a:ea typeface="Geneva"/>
                <a:cs typeface="Geneva"/>
              </a:defRPr>
            </a:lvl2pPr>
            <a:lvl3pPr marL="1143000" indent="-228600" eaLnBrk="0" hangingPunct="0">
              <a:defRPr>
                <a:solidFill>
                  <a:schemeClr val="tx1"/>
                </a:solidFill>
                <a:latin typeface="Arial" pitchFamily="34" charset="0"/>
                <a:ea typeface="Geneva"/>
                <a:cs typeface="Geneva"/>
              </a:defRPr>
            </a:lvl3pPr>
            <a:lvl4pPr marL="1600200" indent="-228600" eaLnBrk="0" hangingPunct="0">
              <a:defRPr>
                <a:solidFill>
                  <a:schemeClr val="tx1"/>
                </a:solidFill>
                <a:latin typeface="Arial" pitchFamily="34" charset="0"/>
                <a:ea typeface="Geneva"/>
                <a:cs typeface="Geneva"/>
              </a:defRPr>
            </a:lvl4pPr>
            <a:lvl5pPr marL="2057400" indent="-228600" eaLnBrk="0" hangingPunct="0">
              <a:defRPr>
                <a:solidFill>
                  <a:schemeClr val="tx1"/>
                </a:solidFill>
                <a:latin typeface="Arial" pitchFamily="34" charset="0"/>
                <a:ea typeface="Geneva"/>
                <a:cs typeface="Geneva"/>
              </a:defRPr>
            </a:lvl5pPr>
            <a:lvl6pPr marL="2514600" indent="-228600" defTabSz="457200" eaLnBrk="0" fontAlgn="base" hangingPunct="0">
              <a:spcBef>
                <a:spcPct val="0"/>
              </a:spcBef>
              <a:spcAft>
                <a:spcPct val="0"/>
              </a:spcAft>
              <a:defRPr>
                <a:solidFill>
                  <a:schemeClr val="tx1"/>
                </a:solidFill>
                <a:latin typeface="Arial" pitchFamily="34" charset="0"/>
                <a:ea typeface="Geneva"/>
                <a:cs typeface="Geneva"/>
              </a:defRPr>
            </a:lvl6pPr>
            <a:lvl7pPr marL="2971800" indent="-228600" defTabSz="457200" eaLnBrk="0" fontAlgn="base" hangingPunct="0">
              <a:spcBef>
                <a:spcPct val="0"/>
              </a:spcBef>
              <a:spcAft>
                <a:spcPct val="0"/>
              </a:spcAft>
              <a:defRPr>
                <a:solidFill>
                  <a:schemeClr val="tx1"/>
                </a:solidFill>
                <a:latin typeface="Arial" pitchFamily="34" charset="0"/>
                <a:ea typeface="Geneva"/>
                <a:cs typeface="Geneva"/>
              </a:defRPr>
            </a:lvl7pPr>
            <a:lvl8pPr marL="3429000" indent="-228600" defTabSz="457200" eaLnBrk="0" fontAlgn="base" hangingPunct="0">
              <a:spcBef>
                <a:spcPct val="0"/>
              </a:spcBef>
              <a:spcAft>
                <a:spcPct val="0"/>
              </a:spcAft>
              <a:defRPr>
                <a:solidFill>
                  <a:schemeClr val="tx1"/>
                </a:solidFill>
                <a:latin typeface="Arial" pitchFamily="34" charset="0"/>
                <a:ea typeface="Geneva"/>
                <a:cs typeface="Geneva"/>
              </a:defRPr>
            </a:lvl8pPr>
            <a:lvl9pPr marL="3886200" indent="-228600" defTabSz="457200" eaLnBrk="0" fontAlgn="base" hangingPunct="0">
              <a:spcBef>
                <a:spcPct val="0"/>
              </a:spcBef>
              <a:spcAft>
                <a:spcPct val="0"/>
              </a:spcAft>
              <a:defRPr>
                <a:solidFill>
                  <a:schemeClr val="tx1"/>
                </a:solidFill>
                <a:latin typeface="Arial" pitchFamily="34" charset="0"/>
                <a:ea typeface="Geneva"/>
                <a:cs typeface="Geneva"/>
              </a:defRPr>
            </a:lvl9pPr>
          </a:lstStyle>
          <a:p>
            <a:pPr eaLnBrk="1" hangingPunct="1"/>
            <a:fld id="{7375AB39-BA04-4E99-BB3B-6C4CF72CA28D}" type="slidenum">
              <a:rPr lang="en-US" smtClean="0"/>
              <a:pPr eaLnBrk="1" hangingPunct="1"/>
              <a:t>15</a:t>
            </a:fld>
            <a:endParaRPr lang="en-US" smtClean="0"/>
          </a:p>
        </p:txBody>
      </p:sp>
      <p:pic>
        <p:nvPicPr>
          <p:cNvPr id="36868" name="Picture 2" descr="C:\Users\09428\AppData\Local\Microsoft\Windows\Temporary Internet Files\Content.IE5\IRX0ZA60\MP900315598[1].jpg"/>
          <p:cNvPicPr>
            <a:picLocks noGrp="1" noChangeAspect="1" noChangeArrowheads="1"/>
          </p:cNvPicPr>
          <p:nvPr>
            <p:ph idx="1"/>
          </p:nvPr>
        </p:nvPicPr>
        <p:blipFill>
          <a:blip r:embed="rId3" cstate="email">
            <a:extLst>
              <a:ext uri="{28A0092B-C50C-407E-A947-70E740481C1C}">
                <a14:useLocalDpi xmlns:a14="http://schemas.microsoft.com/office/drawing/2010/main"/>
              </a:ext>
            </a:extLst>
          </a:blip>
          <a:srcRect/>
          <a:stretch>
            <a:fillRect/>
          </a:stretch>
        </p:blipFill>
        <p:spPr>
          <a:xfrm>
            <a:off x="2471738" y="2190750"/>
            <a:ext cx="4173537" cy="2976563"/>
          </a:xfr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453729" y="424501"/>
            <a:ext cx="5820218" cy="1440111"/>
            <a:chOff x="457198" y="2336021"/>
            <a:chExt cx="5820218" cy="1440111"/>
          </a:xfrm>
        </p:grpSpPr>
        <p:cxnSp>
          <p:nvCxnSpPr>
            <p:cNvPr id="8" name="Straight Connector 7"/>
            <p:cNvCxnSpPr/>
            <p:nvPr/>
          </p:nvCxnSpPr>
          <p:spPr>
            <a:xfrm>
              <a:off x="458986" y="2338939"/>
              <a:ext cx="5818430" cy="0"/>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457198" y="2336021"/>
              <a:ext cx="0" cy="1440111"/>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10" name="Title 1"/>
          <p:cNvSpPr txBox="1">
            <a:spLocks/>
          </p:cNvSpPr>
          <p:nvPr/>
        </p:nvSpPr>
        <p:spPr bwMode="auto">
          <a:xfrm>
            <a:off x="581355" y="610525"/>
            <a:ext cx="5775419" cy="12749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defRPr/>
            </a:pPr>
            <a:r>
              <a:rPr lang="en-US" b="1" dirty="0" smtClean="0">
                <a:solidFill>
                  <a:srgbClr val="FFFFFF"/>
                </a:solidFill>
                <a:latin typeface="Arial"/>
                <a:cs typeface="Arial"/>
              </a:rPr>
              <a:t>WE ARE A GLOBAL FORCE</a:t>
            </a:r>
          </a:p>
          <a:p>
            <a:pPr>
              <a:lnSpc>
                <a:spcPct val="80000"/>
              </a:lnSpc>
              <a:defRPr/>
            </a:pPr>
            <a:r>
              <a:rPr lang="en-US" sz="6000" b="1" dirty="0" smtClean="0">
                <a:solidFill>
                  <a:srgbClr val="FFFFFF"/>
                </a:solidFill>
                <a:latin typeface="Arial"/>
                <a:cs typeface="Arial"/>
              </a:rPr>
              <a:t>FOR GOOD</a:t>
            </a:r>
          </a:p>
        </p:txBody>
      </p:sp>
      <p:sp>
        <p:nvSpPr>
          <p:cNvPr id="12" name="TextBox 11"/>
          <p:cNvSpPr txBox="1"/>
          <p:nvPr/>
        </p:nvSpPr>
        <p:spPr>
          <a:xfrm>
            <a:off x="363776" y="2163697"/>
            <a:ext cx="4522345" cy="3354764"/>
          </a:xfrm>
          <a:prstGeom prst="rect">
            <a:avLst/>
          </a:prstGeom>
          <a:noFill/>
        </p:spPr>
        <p:txBody>
          <a:bodyPr wrap="square" rtlCol="0">
            <a:spAutoFit/>
          </a:bodyPr>
          <a:lstStyle/>
          <a:p>
            <a:pPr>
              <a:lnSpc>
                <a:spcPct val="120000"/>
              </a:lnSpc>
            </a:pPr>
            <a:r>
              <a:rPr lang="en-US" sz="1600" dirty="0" smtClean="0">
                <a:solidFill>
                  <a:srgbClr val="FFFFFF"/>
                </a:solidFill>
                <a:latin typeface="Arial" charset="0"/>
              </a:rPr>
              <a:t>At </a:t>
            </a:r>
            <a:r>
              <a:rPr lang="en-US" sz="1600" dirty="0">
                <a:solidFill>
                  <a:srgbClr val="FFFFFF"/>
                </a:solidFill>
                <a:latin typeface="Arial" charset="0"/>
              </a:rPr>
              <a:t>UL, our mission </a:t>
            </a:r>
            <a:r>
              <a:rPr lang="en-US" sz="1600" dirty="0" smtClean="0">
                <a:solidFill>
                  <a:srgbClr val="FFFFFF"/>
                </a:solidFill>
                <a:latin typeface="Arial" charset="0"/>
              </a:rPr>
              <a:t>of working for a </a:t>
            </a:r>
            <a:br>
              <a:rPr lang="en-US" sz="1600" dirty="0" smtClean="0">
                <a:solidFill>
                  <a:srgbClr val="FFFFFF"/>
                </a:solidFill>
                <a:latin typeface="Arial" charset="0"/>
              </a:rPr>
            </a:br>
            <a:r>
              <a:rPr lang="en-US" sz="1600" dirty="0" smtClean="0">
                <a:solidFill>
                  <a:srgbClr val="FFFFFF"/>
                </a:solidFill>
                <a:latin typeface="Arial" charset="0"/>
              </a:rPr>
              <a:t>safer world since 1894 is at the core of </a:t>
            </a:r>
            <a:br>
              <a:rPr lang="en-US" sz="1600" dirty="0" smtClean="0">
                <a:solidFill>
                  <a:srgbClr val="FFFFFF"/>
                </a:solidFill>
                <a:latin typeface="Arial" charset="0"/>
              </a:rPr>
            </a:br>
            <a:r>
              <a:rPr lang="en-US" sz="1600" dirty="0" smtClean="0">
                <a:solidFill>
                  <a:srgbClr val="FFFFFF"/>
                </a:solidFill>
                <a:latin typeface="Arial" charset="0"/>
              </a:rPr>
              <a:t>everything we do.</a:t>
            </a:r>
          </a:p>
          <a:p>
            <a:pPr>
              <a:lnSpc>
                <a:spcPct val="50000"/>
              </a:lnSpc>
            </a:pPr>
            <a:endParaRPr lang="en-US" sz="1600" dirty="0">
              <a:solidFill>
                <a:srgbClr val="FFFFFF"/>
              </a:solidFill>
              <a:latin typeface="Arial" charset="0"/>
            </a:endParaRPr>
          </a:p>
          <a:p>
            <a:pPr marL="285750" indent="-285750">
              <a:lnSpc>
                <a:spcPct val="120000"/>
              </a:lnSpc>
              <a:buFontTx/>
              <a:buChar char="-"/>
            </a:pPr>
            <a:r>
              <a:rPr lang="en-US" sz="1600" dirty="0" smtClean="0">
                <a:solidFill>
                  <a:srgbClr val="FFFFFF"/>
                </a:solidFill>
                <a:latin typeface="Arial" charset="0"/>
              </a:rPr>
              <a:t>Advancing </a:t>
            </a:r>
            <a:r>
              <a:rPr lang="en-US" sz="1600" dirty="0">
                <a:solidFill>
                  <a:srgbClr val="FFFFFF"/>
                </a:solidFill>
                <a:latin typeface="Arial" charset="0"/>
              </a:rPr>
              <a:t>safety through careful research and investigation</a:t>
            </a:r>
          </a:p>
          <a:p>
            <a:pPr marL="285750" indent="-285750">
              <a:lnSpc>
                <a:spcPct val="120000"/>
              </a:lnSpc>
              <a:buFontTx/>
              <a:buChar char="-"/>
            </a:pPr>
            <a:r>
              <a:rPr lang="en-US" sz="1600" dirty="0" smtClean="0">
                <a:solidFill>
                  <a:srgbClr val="FFFFFF"/>
                </a:solidFill>
                <a:latin typeface="Arial" charset="0"/>
              </a:rPr>
              <a:t>Preventing </a:t>
            </a:r>
            <a:r>
              <a:rPr lang="en-US" sz="1600" dirty="0">
                <a:solidFill>
                  <a:srgbClr val="FFFFFF"/>
                </a:solidFill>
                <a:latin typeface="Arial" charset="0"/>
              </a:rPr>
              <a:t>or </a:t>
            </a:r>
            <a:r>
              <a:rPr lang="en-US" sz="1600" dirty="0" smtClean="0">
                <a:solidFill>
                  <a:srgbClr val="FFFFFF"/>
                </a:solidFill>
                <a:latin typeface="Arial" charset="0"/>
              </a:rPr>
              <a:t>reducing </a:t>
            </a:r>
            <a:r>
              <a:rPr lang="en-US" sz="1600" dirty="0">
                <a:solidFill>
                  <a:srgbClr val="FFFFFF"/>
                </a:solidFill>
                <a:latin typeface="Arial" charset="0"/>
              </a:rPr>
              <a:t>loss of life </a:t>
            </a:r>
            <a:br>
              <a:rPr lang="en-US" sz="1600" dirty="0">
                <a:solidFill>
                  <a:srgbClr val="FFFFFF"/>
                </a:solidFill>
                <a:latin typeface="Arial" charset="0"/>
              </a:rPr>
            </a:br>
            <a:r>
              <a:rPr lang="en-US" sz="1600" dirty="0">
                <a:solidFill>
                  <a:srgbClr val="FFFFFF"/>
                </a:solidFill>
                <a:latin typeface="Arial" charset="0"/>
              </a:rPr>
              <a:t>and property</a:t>
            </a:r>
          </a:p>
          <a:p>
            <a:pPr marL="285750" indent="-285750">
              <a:lnSpc>
                <a:spcPct val="120000"/>
              </a:lnSpc>
              <a:buFontTx/>
              <a:buChar char="-"/>
            </a:pPr>
            <a:r>
              <a:rPr lang="en-US" sz="1600" dirty="0" smtClean="0">
                <a:solidFill>
                  <a:srgbClr val="FFFFFF"/>
                </a:solidFill>
                <a:latin typeface="Arial" charset="0"/>
              </a:rPr>
              <a:t>Promoting </a:t>
            </a:r>
            <a:r>
              <a:rPr lang="en-US" sz="1600" dirty="0">
                <a:solidFill>
                  <a:srgbClr val="FFFFFF"/>
                </a:solidFill>
                <a:latin typeface="Arial" charset="0"/>
              </a:rPr>
              <a:t>safe living and working environments for all people</a:t>
            </a:r>
          </a:p>
          <a:p>
            <a:pPr>
              <a:lnSpc>
                <a:spcPct val="120000"/>
              </a:lnSpc>
            </a:pPr>
            <a:endParaRPr lang="en-US" sz="1600" dirty="0" smtClean="0">
              <a:solidFill>
                <a:srgbClr val="FFFFFF"/>
              </a:solidFill>
              <a:latin typeface="Arial" charset="0"/>
            </a:endParaRPr>
          </a:p>
          <a:p>
            <a:endParaRPr lang="en-US" sz="1200" dirty="0" err="1" smtClean="0">
              <a:solidFill>
                <a:srgbClr val="FFFFFF"/>
              </a:solidFill>
              <a:cs typeface="Arial" pitchFamily="34" charset="0"/>
            </a:endParaRPr>
          </a:p>
        </p:txBody>
      </p:sp>
      <p:pic>
        <p:nvPicPr>
          <p:cNvPr id="15" name="Picture 14" descr="1.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947901" y="2267764"/>
            <a:ext cx="3759200" cy="2451100"/>
          </a:xfrm>
          <a:prstGeom prst="rect">
            <a:avLst/>
          </a:prstGeom>
        </p:spPr>
      </p:pic>
      <p:pic>
        <p:nvPicPr>
          <p:cNvPr id="13" name="Picture 12" descr="UL_Enterprise_wht.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83910" y="2593975"/>
            <a:ext cx="1819872" cy="1819872"/>
          </a:xfrm>
          <a:prstGeom prst="rect">
            <a:avLst/>
          </a:prstGeom>
        </p:spPr>
      </p:pic>
      <p:sp>
        <p:nvSpPr>
          <p:cNvPr id="14" name="Slide Number Placeholder 5"/>
          <p:cNvSpPr>
            <a:spLocks noGrp="1"/>
          </p:cNvSpPr>
          <p:nvPr>
            <p:ph type="sldNum" sz="quarter" idx="4"/>
          </p:nvPr>
        </p:nvSpPr>
        <p:spPr>
          <a:xfrm>
            <a:off x="8045450" y="6386513"/>
            <a:ext cx="641350" cy="365125"/>
          </a:xfrm>
          <a:prstGeom prst="rect">
            <a:avLst/>
          </a:prstGeom>
          <a:noFill/>
        </p:spPr>
        <p:txBody>
          <a:bodyPr vert="horz" wrap="square" lIns="91440" tIns="45720" rIns="91440" bIns="45720" numCol="1" anchor="ctr" anchorCtr="0" compatLnSpc="1">
            <a:prstTxWarp prst="textNoShape">
              <a:avLst/>
            </a:prstTxWarp>
          </a:bodyPr>
          <a:lstStyle>
            <a:lvl1pPr algn="r">
              <a:defRPr sz="1000">
                <a:solidFill>
                  <a:schemeClr val="bg1"/>
                </a:solidFill>
              </a:defRPr>
            </a:lvl1pPr>
          </a:lstStyle>
          <a:p>
            <a:fld id="{3E3E256E-47C9-4E7F-894C-0F3D397BD5C4}" type="slidenum">
              <a:rPr lang="en-US" smtClean="0">
                <a:solidFill>
                  <a:srgbClr val="FFFFFF"/>
                </a:solidFill>
              </a:rPr>
              <a:pPr/>
              <a:t>2</a:t>
            </a:fld>
            <a:endParaRPr lang="en-US" dirty="0">
              <a:solidFill>
                <a:srgbClr val="FFFFFF"/>
              </a:solidFill>
            </a:endParaRPr>
          </a:p>
        </p:txBody>
      </p:sp>
    </p:spTree>
    <p:extLst>
      <p:ext uri="{BB962C8B-B14F-4D97-AF65-F5344CB8AC3E}">
        <p14:creationId xmlns:p14="http://schemas.microsoft.com/office/powerpoint/2010/main" val="1145121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53729" y="424501"/>
            <a:ext cx="5959174" cy="1440111"/>
            <a:chOff x="457198" y="2336021"/>
            <a:chExt cx="5959174" cy="1440111"/>
          </a:xfrm>
        </p:grpSpPr>
        <p:cxnSp>
          <p:nvCxnSpPr>
            <p:cNvPr id="5" name="Straight Connector 4"/>
            <p:cNvCxnSpPr/>
            <p:nvPr/>
          </p:nvCxnSpPr>
          <p:spPr>
            <a:xfrm>
              <a:off x="458986" y="2338939"/>
              <a:ext cx="5957386" cy="0"/>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57198" y="2336021"/>
              <a:ext cx="0" cy="1440111"/>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7" name="Title 1"/>
          <p:cNvSpPr txBox="1">
            <a:spLocks/>
          </p:cNvSpPr>
          <p:nvPr/>
        </p:nvSpPr>
        <p:spPr bwMode="auto">
          <a:xfrm>
            <a:off x="581355" y="610525"/>
            <a:ext cx="6006956" cy="12749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defRPr/>
            </a:pPr>
            <a:r>
              <a:rPr lang="en-US" b="1" dirty="0" smtClean="0">
                <a:solidFill>
                  <a:srgbClr val="FFFFFF"/>
                </a:solidFill>
                <a:latin typeface="Arial"/>
                <a:cs typeface="Arial"/>
              </a:rPr>
              <a:t>DELIVERING UNMATCHED EXPERTISE &amp; THOUGHT</a:t>
            </a:r>
          </a:p>
          <a:p>
            <a:pPr>
              <a:lnSpc>
                <a:spcPct val="80000"/>
              </a:lnSpc>
              <a:defRPr/>
            </a:pPr>
            <a:r>
              <a:rPr lang="en-US" sz="6000" b="1" dirty="0" smtClean="0">
                <a:solidFill>
                  <a:srgbClr val="FFFFFF"/>
                </a:solidFill>
                <a:latin typeface="Arial"/>
                <a:cs typeface="Arial"/>
              </a:rPr>
              <a:t>LEADERSHIP</a:t>
            </a:r>
          </a:p>
        </p:txBody>
      </p:sp>
      <p:sp>
        <p:nvSpPr>
          <p:cNvPr id="10" name="TextBox 9"/>
          <p:cNvSpPr txBox="1"/>
          <p:nvPr/>
        </p:nvSpPr>
        <p:spPr>
          <a:xfrm>
            <a:off x="363776" y="2163697"/>
            <a:ext cx="4522345" cy="3650230"/>
          </a:xfrm>
          <a:prstGeom prst="rect">
            <a:avLst/>
          </a:prstGeom>
          <a:noFill/>
        </p:spPr>
        <p:txBody>
          <a:bodyPr wrap="square" rtlCol="0">
            <a:spAutoFit/>
          </a:bodyPr>
          <a:lstStyle/>
          <a:p>
            <a:pPr>
              <a:lnSpc>
                <a:spcPct val="120000"/>
              </a:lnSpc>
            </a:pPr>
            <a:r>
              <a:rPr lang="en-US" sz="1600" dirty="0">
                <a:solidFill>
                  <a:srgbClr val="FFFFFF"/>
                </a:solidFill>
                <a:latin typeface="Arial" charset="0"/>
              </a:rPr>
              <a:t>From the adoption of electricity to the </a:t>
            </a:r>
            <a:r>
              <a:rPr lang="en-US" sz="1600" dirty="0" smtClean="0">
                <a:solidFill>
                  <a:srgbClr val="FFFFFF"/>
                </a:solidFill>
                <a:latin typeface="Arial" charset="0"/>
              </a:rPr>
              <a:t/>
            </a:r>
            <a:br>
              <a:rPr lang="en-US" sz="1600" dirty="0" smtClean="0">
                <a:solidFill>
                  <a:srgbClr val="FFFFFF"/>
                </a:solidFill>
                <a:latin typeface="Arial" charset="0"/>
              </a:rPr>
            </a:br>
            <a:r>
              <a:rPr lang="en-US" sz="1600" dirty="0" smtClean="0">
                <a:solidFill>
                  <a:srgbClr val="FFFFFF"/>
                </a:solidFill>
                <a:latin typeface="Arial" charset="0"/>
              </a:rPr>
              <a:t>advent </a:t>
            </a:r>
            <a:r>
              <a:rPr lang="en-US" sz="1600" dirty="0">
                <a:solidFill>
                  <a:srgbClr val="FFFFFF"/>
                </a:solidFill>
                <a:latin typeface="Arial" charset="0"/>
              </a:rPr>
              <a:t>of wireless interoperability, UL is the leading voice for global safety. </a:t>
            </a:r>
            <a:r>
              <a:rPr lang="en-US" sz="1600" dirty="0" smtClean="0">
                <a:solidFill>
                  <a:srgbClr val="FFFFFF"/>
                </a:solidFill>
                <a:latin typeface="Arial" charset="0"/>
              </a:rPr>
              <a:t>Our </a:t>
            </a:r>
            <a:r>
              <a:rPr lang="en-US" sz="1600" dirty="0">
                <a:solidFill>
                  <a:srgbClr val="FFFFFF"/>
                </a:solidFill>
                <a:latin typeface="Arial" charset="0"/>
              </a:rPr>
              <a:t>deep knowledge and expertise </a:t>
            </a:r>
            <a:r>
              <a:rPr lang="en-US" sz="1600" dirty="0" smtClean="0">
                <a:solidFill>
                  <a:srgbClr val="FFFFFF"/>
                </a:solidFill>
                <a:latin typeface="Arial" charset="0"/>
              </a:rPr>
              <a:t>make </a:t>
            </a:r>
            <a:r>
              <a:rPr lang="en-US" sz="1600" dirty="0">
                <a:solidFill>
                  <a:srgbClr val="FFFFFF"/>
                </a:solidFill>
                <a:latin typeface="Arial" charset="0"/>
              </a:rPr>
              <a:t>us </a:t>
            </a:r>
            <a:r>
              <a:rPr lang="en-US" sz="1600" dirty="0" smtClean="0">
                <a:solidFill>
                  <a:srgbClr val="FFFFFF"/>
                </a:solidFill>
                <a:latin typeface="Arial" charset="0"/>
              </a:rPr>
              <a:t/>
            </a:r>
            <a:br>
              <a:rPr lang="en-US" sz="1600" dirty="0" smtClean="0">
                <a:solidFill>
                  <a:srgbClr val="FFFFFF"/>
                </a:solidFill>
                <a:latin typeface="Arial" charset="0"/>
              </a:rPr>
            </a:br>
            <a:r>
              <a:rPr lang="en-US" sz="1600" dirty="0" smtClean="0">
                <a:solidFill>
                  <a:srgbClr val="FFFFFF"/>
                </a:solidFill>
                <a:latin typeface="Arial" charset="0"/>
              </a:rPr>
              <a:t>invaluable in:</a:t>
            </a:r>
            <a:endParaRPr lang="en-US" sz="1600" dirty="0">
              <a:solidFill>
                <a:srgbClr val="FFFFFF"/>
              </a:solidFill>
              <a:latin typeface="Arial" charset="0"/>
            </a:endParaRPr>
          </a:p>
          <a:p>
            <a:pPr>
              <a:lnSpc>
                <a:spcPct val="50000"/>
              </a:lnSpc>
            </a:pPr>
            <a:endParaRPr lang="en-US" sz="1600" dirty="0">
              <a:solidFill>
                <a:srgbClr val="FFFFFF"/>
              </a:solidFill>
              <a:latin typeface="Arial" charset="0"/>
            </a:endParaRPr>
          </a:p>
          <a:p>
            <a:pPr marL="285750" indent="-285750">
              <a:lnSpc>
                <a:spcPct val="120000"/>
              </a:lnSpc>
              <a:buFontTx/>
              <a:buChar char="-"/>
            </a:pPr>
            <a:r>
              <a:rPr lang="en-US" sz="1600" dirty="0" smtClean="0">
                <a:solidFill>
                  <a:srgbClr val="FFFFFF"/>
                </a:solidFill>
                <a:latin typeface="Arial" charset="0"/>
              </a:rPr>
              <a:t>Developing standards</a:t>
            </a:r>
          </a:p>
          <a:p>
            <a:pPr marL="285750" indent="-285750">
              <a:lnSpc>
                <a:spcPct val="120000"/>
              </a:lnSpc>
              <a:buFontTx/>
              <a:buChar char="-"/>
            </a:pPr>
            <a:r>
              <a:rPr lang="en-US" sz="1600" dirty="0" smtClean="0">
                <a:solidFill>
                  <a:srgbClr val="FFFFFF"/>
                </a:solidFill>
                <a:latin typeface="Arial" charset="0"/>
              </a:rPr>
              <a:t>Creating codes</a:t>
            </a:r>
          </a:p>
          <a:p>
            <a:pPr marL="285750" indent="-285750">
              <a:lnSpc>
                <a:spcPct val="120000"/>
              </a:lnSpc>
              <a:buFontTx/>
              <a:buChar char="-"/>
            </a:pPr>
            <a:r>
              <a:rPr lang="en-US" sz="1600" dirty="0" smtClean="0">
                <a:solidFill>
                  <a:srgbClr val="FFFFFF"/>
                </a:solidFill>
                <a:latin typeface="Arial" charset="0"/>
              </a:rPr>
              <a:t>Researching safety breakthroughs</a:t>
            </a:r>
          </a:p>
          <a:p>
            <a:pPr marL="285750" indent="-285750">
              <a:lnSpc>
                <a:spcPct val="120000"/>
              </a:lnSpc>
              <a:buFontTx/>
              <a:buChar char="-"/>
            </a:pPr>
            <a:r>
              <a:rPr lang="en-US" sz="1600" dirty="0" smtClean="0">
                <a:solidFill>
                  <a:srgbClr val="FFFFFF"/>
                </a:solidFill>
                <a:latin typeface="Arial" charset="0"/>
              </a:rPr>
              <a:t>Helping customers design, produce, package and sell safer products</a:t>
            </a:r>
          </a:p>
          <a:p>
            <a:pPr>
              <a:lnSpc>
                <a:spcPct val="120000"/>
              </a:lnSpc>
            </a:pPr>
            <a:endParaRPr lang="en-US" sz="1600" dirty="0" smtClean="0">
              <a:solidFill>
                <a:srgbClr val="FFFFFF"/>
              </a:solidFill>
              <a:latin typeface="Arial" charset="0"/>
            </a:endParaRPr>
          </a:p>
          <a:p>
            <a:endParaRPr lang="en-US" sz="1200" dirty="0" err="1" smtClean="0">
              <a:solidFill>
                <a:srgbClr val="FFFFFF"/>
              </a:solidFill>
              <a:cs typeface="Arial" pitchFamily="34" charset="0"/>
            </a:endParaRPr>
          </a:p>
        </p:txBody>
      </p:sp>
      <p:pic>
        <p:nvPicPr>
          <p:cNvPr id="14" name="Picture 13" descr="6.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52371" y="2278749"/>
            <a:ext cx="3479800" cy="2501900"/>
          </a:xfrm>
          <a:prstGeom prst="rect">
            <a:avLst/>
          </a:prstGeom>
        </p:spPr>
      </p:pic>
      <p:pic>
        <p:nvPicPr>
          <p:cNvPr id="17" name="Picture 16" descr="UL_Enterprise_wht.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83910" y="2593975"/>
            <a:ext cx="1819872" cy="1819872"/>
          </a:xfrm>
          <a:prstGeom prst="rect">
            <a:avLst/>
          </a:prstGeom>
        </p:spPr>
      </p:pic>
      <p:sp>
        <p:nvSpPr>
          <p:cNvPr id="18" name="Slide Number Placeholder 5"/>
          <p:cNvSpPr>
            <a:spLocks noGrp="1"/>
          </p:cNvSpPr>
          <p:nvPr>
            <p:ph type="sldNum" sz="quarter" idx="4"/>
          </p:nvPr>
        </p:nvSpPr>
        <p:spPr>
          <a:xfrm>
            <a:off x="8045450" y="6386513"/>
            <a:ext cx="641350" cy="365125"/>
          </a:xfrm>
          <a:prstGeom prst="rect">
            <a:avLst/>
          </a:prstGeom>
          <a:noFill/>
        </p:spPr>
        <p:txBody>
          <a:bodyPr vert="horz" wrap="square" lIns="91440" tIns="45720" rIns="91440" bIns="45720" numCol="1" anchor="ctr" anchorCtr="0" compatLnSpc="1">
            <a:prstTxWarp prst="textNoShape">
              <a:avLst/>
            </a:prstTxWarp>
          </a:bodyPr>
          <a:lstStyle>
            <a:lvl1pPr algn="r">
              <a:defRPr sz="1000">
                <a:solidFill>
                  <a:schemeClr val="bg1"/>
                </a:solidFill>
              </a:defRPr>
            </a:lvl1pPr>
          </a:lstStyle>
          <a:p>
            <a:fld id="{3E3E256E-47C9-4E7F-894C-0F3D397BD5C4}" type="slidenum">
              <a:rPr lang="en-US" smtClean="0">
                <a:solidFill>
                  <a:srgbClr val="FFFFFF"/>
                </a:solidFill>
              </a:rPr>
              <a:pPr/>
              <a:t>3</a:t>
            </a:fld>
            <a:endParaRPr lang="en-US" dirty="0">
              <a:solidFill>
                <a:srgbClr val="FFFFFF"/>
              </a:solidFill>
            </a:endParaRPr>
          </a:p>
        </p:txBody>
      </p:sp>
    </p:spTree>
    <p:extLst>
      <p:ext uri="{BB962C8B-B14F-4D97-AF65-F5344CB8AC3E}">
        <p14:creationId xmlns:p14="http://schemas.microsoft.com/office/powerpoint/2010/main" val="3058271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extBox 100"/>
          <p:cNvSpPr txBox="1"/>
          <p:nvPr/>
        </p:nvSpPr>
        <p:spPr>
          <a:xfrm>
            <a:off x="349423" y="2163697"/>
            <a:ext cx="4377236" cy="1265988"/>
          </a:xfrm>
          <a:prstGeom prst="rect">
            <a:avLst/>
          </a:prstGeom>
          <a:noFill/>
        </p:spPr>
        <p:txBody>
          <a:bodyPr wrap="square" rtlCol="0">
            <a:spAutoFit/>
          </a:bodyPr>
          <a:lstStyle/>
          <a:p>
            <a:pPr>
              <a:lnSpc>
                <a:spcPct val="120000"/>
              </a:lnSpc>
            </a:pPr>
            <a:r>
              <a:rPr lang="en-US" sz="1600" dirty="0" smtClean="0">
                <a:solidFill>
                  <a:srgbClr val="FFFFFF"/>
                </a:solidFill>
                <a:latin typeface="Arial" charset="0"/>
              </a:rPr>
              <a:t>Our Marks are on more than 23 billion products worldwide, per year, signaling</a:t>
            </a:r>
            <a:br>
              <a:rPr lang="en-US" sz="1600" dirty="0" smtClean="0">
                <a:solidFill>
                  <a:srgbClr val="FFFFFF"/>
                </a:solidFill>
                <a:latin typeface="Arial" charset="0"/>
              </a:rPr>
            </a:br>
            <a:r>
              <a:rPr lang="en-US" sz="1600" dirty="0" smtClean="0">
                <a:solidFill>
                  <a:srgbClr val="FFFFFF"/>
                </a:solidFill>
                <a:latin typeface="Arial" charset="0"/>
              </a:rPr>
              <a:t>peace of mind to consumers, customers, businesses and governments. </a:t>
            </a:r>
            <a:endParaRPr lang="en-US" sz="1200" dirty="0" smtClean="0">
              <a:solidFill>
                <a:srgbClr val="FFFFFF"/>
              </a:solidFill>
              <a:cs typeface="Arial" pitchFamily="34" charset="0"/>
            </a:endParaRPr>
          </a:p>
        </p:txBody>
      </p:sp>
      <p:grpSp>
        <p:nvGrpSpPr>
          <p:cNvPr id="13" name="Group 12"/>
          <p:cNvGrpSpPr/>
          <p:nvPr/>
        </p:nvGrpSpPr>
        <p:grpSpPr>
          <a:xfrm>
            <a:off x="453729" y="424501"/>
            <a:ext cx="5398955" cy="1440111"/>
            <a:chOff x="457198" y="2336021"/>
            <a:chExt cx="5398955" cy="1440111"/>
          </a:xfrm>
        </p:grpSpPr>
        <p:cxnSp>
          <p:nvCxnSpPr>
            <p:cNvPr id="14" name="Straight Connector 13"/>
            <p:cNvCxnSpPr/>
            <p:nvPr/>
          </p:nvCxnSpPr>
          <p:spPr>
            <a:xfrm>
              <a:off x="458986" y="2338939"/>
              <a:ext cx="5397167" cy="0"/>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57198" y="2336021"/>
              <a:ext cx="0" cy="1440111"/>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16" name="Title 1"/>
          <p:cNvSpPr txBox="1">
            <a:spLocks/>
          </p:cNvSpPr>
          <p:nvPr/>
        </p:nvSpPr>
        <p:spPr bwMode="auto">
          <a:xfrm>
            <a:off x="581355" y="610525"/>
            <a:ext cx="5775419" cy="12749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defRPr/>
            </a:pPr>
            <a:r>
              <a:rPr lang="en-US" b="1" dirty="0" smtClean="0">
                <a:solidFill>
                  <a:srgbClr val="FFFFFF"/>
                </a:solidFill>
                <a:latin typeface="Arial"/>
                <a:cs typeface="Arial"/>
              </a:rPr>
              <a:t>WE PROVIDE GLOBAL MARKET</a:t>
            </a:r>
          </a:p>
          <a:p>
            <a:pPr>
              <a:lnSpc>
                <a:spcPct val="80000"/>
              </a:lnSpc>
              <a:defRPr/>
            </a:pPr>
            <a:r>
              <a:rPr lang="en-US" sz="6000" b="1" dirty="0" smtClean="0">
                <a:solidFill>
                  <a:srgbClr val="FFFFFF"/>
                </a:solidFill>
                <a:latin typeface="Arial"/>
                <a:cs typeface="Arial"/>
              </a:rPr>
              <a:t>ACCEPTANCE</a:t>
            </a:r>
          </a:p>
        </p:txBody>
      </p:sp>
      <p:pic>
        <p:nvPicPr>
          <p:cNvPr id="10" name="Picture 9" descr="UL_Enterprise_wh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883910" y="2593975"/>
            <a:ext cx="1819872" cy="1819872"/>
          </a:xfrm>
          <a:prstGeom prst="rect">
            <a:avLst/>
          </a:prstGeom>
        </p:spPr>
      </p:pic>
      <p:sp>
        <p:nvSpPr>
          <p:cNvPr id="12" name="Slide Number Placeholder 5"/>
          <p:cNvSpPr>
            <a:spLocks noGrp="1"/>
          </p:cNvSpPr>
          <p:nvPr>
            <p:ph type="sldNum" sz="quarter" idx="4"/>
          </p:nvPr>
        </p:nvSpPr>
        <p:spPr>
          <a:xfrm>
            <a:off x="8045450" y="6386513"/>
            <a:ext cx="641350" cy="365125"/>
          </a:xfrm>
          <a:prstGeom prst="rect">
            <a:avLst/>
          </a:prstGeom>
          <a:noFill/>
        </p:spPr>
        <p:txBody>
          <a:bodyPr vert="horz" wrap="square" lIns="91440" tIns="45720" rIns="91440" bIns="45720" numCol="1" anchor="ctr" anchorCtr="0" compatLnSpc="1">
            <a:prstTxWarp prst="textNoShape">
              <a:avLst/>
            </a:prstTxWarp>
          </a:bodyPr>
          <a:lstStyle>
            <a:lvl1pPr algn="r">
              <a:defRPr sz="1000">
                <a:solidFill>
                  <a:schemeClr val="bg1"/>
                </a:solidFill>
              </a:defRPr>
            </a:lvl1pPr>
          </a:lstStyle>
          <a:p>
            <a:fld id="{3E3E256E-47C9-4E7F-894C-0F3D397BD5C4}" type="slidenum">
              <a:rPr lang="en-US" smtClean="0">
                <a:solidFill>
                  <a:srgbClr val="FFFFFF"/>
                </a:solidFill>
              </a:rPr>
              <a:pPr/>
              <a:t>4</a:t>
            </a:fld>
            <a:endParaRPr lang="en-US" dirty="0">
              <a:solidFill>
                <a:srgbClr val="FFFFFF"/>
              </a:solidFill>
            </a:endParaRPr>
          </a:p>
        </p:txBody>
      </p:sp>
      <p:pic>
        <p:nvPicPr>
          <p:cNvPr id="17" name="Picture 16" descr="Untitled-2.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749800" y="1873626"/>
            <a:ext cx="4241800" cy="3277755"/>
          </a:xfrm>
          <a:prstGeom prst="rect">
            <a:avLst/>
          </a:prstGeom>
        </p:spPr>
      </p:pic>
    </p:spTree>
    <p:extLst>
      <p:ext uri="{BB962C8B-B14F-4D97-AF65-F5344CB8AC3E}">
        <p14:creationId xmlns:p14="http://schemas.microsoft.com/office/powerpoint/2010/main" val="19059579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extBox 100"/>
          <p:cNvSpPr txBox="1"/>
          <p:nvPr/>
        </p:nvSpPr>
        <p:spPr>
          <a:xfrm>
            <a:off x="349423" y="2163697"/>
            <a:ext cx="4377236" cy="2080570"/>
          </a:xfrm>
          <a:prstGeom prst="rect">
            <a:avLst/>
          </a:prstGeom>
          <a:noFill/>
        </p:spPr>
        <p:txBody>
          <a:bodyPr wrap="square" rtlCol="0">
            <a:spAutoFit/>
          </a:bodyPr>
          <a:lstStyle/>
          <a:p>
            <a:pPr>
              <a:lnSpc>
                <a:spcPct val="120000"/>
              </a:lnSpc>
            </a:pPr>
            <a:r>
              <a:rPr lang="en-US" sz="1600" dirty="0" smtClean="0">
                <a:solidFill>
                  <a:srgbClr val="FFFFFF"/>
                </a:solidFill>
                <a:latin typeface="Arial" charset="0"/>
              </a:rPr>
              <a:t>UL helps you navigate:  </a:t>
            </a:r>
          </a:p>
          <a:p>
            <a:pPr marL="285750" indent="-285750">
              <a:lnSpc>
                <a:spcPct val="120000"/>
              </a:lnSpc>
              <a:buFontTx/>
              <a:buChar char="-"/>
            </a:pPr>
            <a:r>
              <a:rPr lang="en-US" sz="1600" dirty="0">
                <a:solidFill>
                  <a:srgbClr val="FFFFFF"/>
                </a:solidFill>
                <a:latin typeface="Arial" charset="0"/>
              </a:rPr>
              <a:t>Complex </a:t>
            </a:r>
            <a:r>
              <a:rPr lang="en-US" sz="1600" dirty="0" smtClean="0">
                <a:solidFill>
                  <a:srgbClr val="FFFFFF"/>
                </a:solidFill>
                <a:latin typeface="Arial" charset="0"/>
              </a:rPr>
              <a:t>country compliance </a:t>
            </a:r>
            <a:r>
              <a:rPr lang="en-US" sz="1600" dirty="0">
                <a:solidFill>
                  <a:srgbClr val="FFFFFF"/>
                </a:solidFill>
                <a:latin typeface="Arial" charset="0"/>
              </a:rPr>
              <a:t>issues</a:t>
            </a:r>
          </a:p>
          <a:p>
            <a:pPr marL="285750" indent="-285750">
              <a:lnSpc>
                <a:spcPct val="120000"/>
              </a:lnSpc>
              <a:buFontTx/>
              <a:buChar char="-"/>
            </a:pPr>
            <a:r>
              <a:rPr lang="en-US" sz="1600" dirty="0">
                <a:solidFill>
                  <a:srgbClr val="FFFFFF"/>
                </a:solidFill>
                <a:latin typeface="Arial" charset="0"/>
              </a:rPr>
              <a:t>Regulatory</a:t>
            </a:r>
            <a:r>
              <a:rPr lang="en-US" sz="1600" dirty="0" smtClean="0">
                <a:solidFill>
                  <a:srgbClr val="FFFFFF"/>
                </a:solidFill>
                <a:latin typeface="Arial" charset="0"/>
              </a:rPr>
              <a:t> and trade challenges</a:t>
            </a:r>
            <a:endParaRPr lang="en-US" sz="1600" dirty="0">
              <a:solidFill>
                <a:srgbClr val="FFFFFF"/>
              </a:solidFill>
              <a:latin typeface="Arial" charset="0"/>
            </a:endParaRPr>
          </a:p>
          <a:p>
            <a:pPr marL="285750" indent="-285750">
              <a:lnSpc>
                <a:spcPct val="120000"/>
              </a:lnSpc>
              <a:buFontTx/>
              <a:buChar char="-"/>
            </a:pPr>
            <a:r>
              <a:rPr lang="en-US" sz="1600" dirty="0" smtClean="0">
                <a:solidFill>
                  <a:srgbClr val="FFFFFF"/>
                </a:solidFill>
                <a:latin typeface="Arial" charset="0"/>
              </a:rPr>
              <a:t>Marketplace demands</a:t>
            </a:r>
          </a:p>
          <a:p>
            <a:pPr marL="285750" indent="-285750">
              <a:lnSpc>
                <a:spcPct val="120000"/>
              </a:lnSpc>
              <a:buFontTx/>
              <a:buChar char="-"/>
            </a:pPr>
            <a:r>
              <a:rPr lang="en-US" sz="1600" dirty="0" smtClean="0">
                <a:solidFill>
                  <a:srgbClr val="FFFFFF"/>
                </a:solidFill>
                <a:latin typeface="Arial" charset="0"/>
              </a:rPr>
              <a:t>Supply chain management</a:t>
            </a:r>
            <a:endParaRPr lang="en-US" sz="1400" dirty="0">
              <a:solidFill>
                <a:srgbClr val="FFFFFF"/>
              </a:solidFill>
              <a:latin typeface="Arial" charset="0"/>
            </a:endParaRPr>
          </a:p>
          <a:p>
            <a:pPr>
              <a:lnSpc>
                <a:spcPct val="120000"/>
              </a:lnSpc>
            </a:pPr>
            <a:endParaRPr lang="en-US" sz="1600" dirty="0">
              <a:solidFill>
                <a:srgbClr val="FFFFFF"/>
              </a:solidFill>
              <a:latin typeface="Arial" charset="0"/>
            </a:endParaRPr>
          </a:p>
          <a:p>
            <a:endParaRPr lang="en-US" sz="1200" dirty="0" err="1" smtClean="0">
              <a:solidFill>
                <a:srgbClr val="FFFFFF"/>
              </a:solidFill>
              <a:cs typeface="Arial" pitchFamily="34" charset="0"/>
            </a:endParaRPr>
          </a:p>
        </p:txBody>
      </p:sp>
      <p:grpSp>
        <p:nvGrpSpPr>
          <p:cNvPr id="13" name="Group 12"/>
          <p:cNvGrpSpPr/>
          <p:nvPr/>
        </p:nvGrpSpPr>
        <p:grpSpPr>
          <a:xfrm>
            <a:off x="453729" y="424501"/>
            <a:ext cx="3479802" cy="1440111"/>
            <a:chOff x="457198" y="2336021"/>
            <a:chExt cx="3479802" cy="1440111"/>
          </a:xfrm>
        </p:grpSpPr>
        <p:cxnSp>
          <p:nvCxnSpPr>
            <p:cNvPr id="14" name="Straight Connector 13"/>
            <p:cNvCxnSpPr/>
            <p:nvPr/>
          </p:nvCxnSpPr>
          <p:spPr>
            <a:xfrm>
              <a:off x="458986" y="2338939"/>
              <a:ext cx="3478014" cy="0"/>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57198" y="2336021"/>
              <a:ext cx="0" cy="1440111"/>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16" name="Title 1"/>
          <p:cNvSpPr txBox="1">
            <a:spLocks/>
          </p:cNvSpPr>
          <p:nvPr/>
        </p:nvSpPr>
        <p:spPr bwMode="auto">
          <a:xfrm>
            <a:off x="581355" y="610525"/>
            <a:ext cx="8730070" cy="12749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defRPr/>
            </a:pPr>
            <a:r>
              <a:rPr lang="en-US" b="1" dirty="0" smtClean="0">
                <a:solidFill>
                  <a:srgbClr val="FFFFFF"/>
                </a:solidFill>
                <a:latin typeface="Arial"/>
                <a:cs typeface="Arial"/>
              </a:rPr>
              <a:t>AND HELP YOU NAVIGATE </a:t>
            </a:r>
            <a:endParaRPr lang="en-US" b="1" dirty="0">
              <a:solidFill>
                <a:srgbClr val="FFFFFF"/>
              </a:solidFill>
              <a:latin typeface="Arial"/>
              <a:cs typeface="Arial"/>
            </a:endParaRPr>
          </a:p>
          <a:p>
            <a:pPr>
              <a:lnSpc>
                <a:spcPct val="80000"/>
              </a:lnSpc>
              <a:defRPr/>
            </a:pPr>
            <a:r>
              <a:rPr lang="en-US" sz="6000" b="1" dirty="0" smtClean="0">
                <a:solidFill>
                  <a:srgbClr val="FFFFFF"/>
                </a:solidFill>
                <a:latin typeface="Arial"/>
                <a:cs typeface="Arial"/>
              </a:rPr>
              <a:t>GLOBAL TRADE</a:t>
            </a:r>
          </a:p>
        </p:txBody>
      </p:sp>
      <p:pic>
        <p:nvPicPr>
          <p:cNvPr id="18" name="Picture 17" descr="3.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33671" y="2472622"/>
            <a:ext cx="3581400" cy="2425700"/>
          </a:xfrm>
          <a:prstGeom prst="rect">
            <a:avLst/>
          </a:prstGeom>
        </p:spPr>
      </p:pic>
      <p:pic>
        <p:nvPicPr>
          <p:cNvPr id="10" name="Picture 9" descr="UL_Enterprise_wht.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83910" y="2593975"/>
            <a:ext cx="1819872" cy="1819872"/>
          </a:xfrm>
          <a:prstGeom prst="rect">
            <a:avLst/>
          </a:prstGeom>
        </p:spPr>
      </p:pic>
      <p:sp>
        <p:nvSpPr>
          <p:cNvPr id="11" name="Slide Number Placeholder 5"/>
          <p:cNvSpPr>
            <a:spLocks noGrp="1"/>
          </p:cNvSpPr>
          <p:nvPr>
            <p:ph type="sldNum" sz="quarter" idx="4"/>
          </p:nvPr>
        </p:nvSpPr>
        <p:spPr>
          <a:xfrm>
            <a:off x="8045450" y="6386513"/>
            <a:ext cx="641350" cy="365125"/>
          </a:xfrm>
          <a:prstGeom prst="rect">
            <a:avLst/>
          </a:prstGeom>
          <a:noFill/>
        </p:spPr>
        <p:txBody>
          <a:bodyPr vert="horz" wrap="square" lIns="91440" tIns="45720" rIns="91440" bIns="45720" numCol="1" anchor="ctr" anchorCtr="0" compatLnSpc="1">
            <a:prstTxWarp prst="textNoShape">
              <a:avLst/>
            </a:prstTxWarp>
          </a:bodyPr>
          <a:lstStyle>
            <a:lvl1pPr algn="r">
              <a:defRPr sz="1000">
                <a:solidFill>
                  <a:schemeClr val="bg1"/>
                </a:solidFill>
              </a:defRPr>
            </a:lvl1pPr>
          </a:lstStyle>
          <a:p>
            <a:fld id="{3E3E256E-47C9-4E7F-894C-0F3D397BD5C4}" type="slidenum">
              <a:rPr lang="en-US" smtClean="0">
                <a:solidFill>
                  <a:srgbClr val="FFFFFF"/>
                </a:solidFill>
              </a:rPr>
              <a:pPr/>
              <a:t>5</a:t>
            </a:fld>
            <a:endParaRPr lang="en-US" dirty="0">
              <a:solidFill>
                <a:srgbClr val="FFFFFF"/>
              </a:solidFill>
            </a:endParaRPr>
          </a:p>
        </p:txBody>
      </p:sp>
    </p:spTree>
    <p:extLst>
      <p:ext uri="{BB962C8B-B14F-4D97-AF65-F5344CB8AC3E}">
        <p14:creationId xmlns:p14="http://schemas.microsoft.com/office/powerpoint/2010/main" val="173281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4" name="Group 93"/>
          <p:cNvGrpSpPr/>
          <p:nvPr/>
        </p:nvGrpSpPr>
        <p:grpSpPr>
          <a:xfrm>
            <a:off x="453729" y="424501"/>
            <a:ext cx="5820218" cy="1440111"/>
            <a:chOff x="457198" y="2336021"/>
            <a:chExt cx="5820218" cy="1440111"/>
          </a:xfrm>
        </p:grpSpPr>
        <p:cxnSp>
          <p:nvCxnSpPr>
            <p:cNvPr id="95" name="Straight Connector 94"/>
            <p:cNvCxnSpPr/>
            <p:nvPr/>
          </p:nvCxnSpPr>
          <p:spPr>
            <a:xfrm>
              <a:off x="458986" y="2338939"/>
              <a:ext cx="5818430" cy="0"/>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6" name="Straight Connector 95"/>
            <p:cNvCxnSpPr/>
            <p:nvPr/>
          </p:nvCxnSpPr>
          <p:spPr>
            <a:xfrm>
              <a:off x="457198" y="2336021"/>
              <a:ext cx="0" cy="1440111"/>
            </a:xfrm>
            <a:prstGeom prst="line">
              <a:avLst/>
            </a:prstGeom>
            <a:ln w="63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99" name="TextBox 98"/>
          <p:cNvSpPr txBox="1"/>
          <p:nvPr/>
        </p:nvSpPr>
        <p:spPr>
          <a:xfrm>
            <a:off x="349423" y="2163697"/>
            <a:ext cx="4377236" cy="4148828"/>
          </a:xfrm>
          <a:prstGeom prst="rect">
            <a:avLst/>
          </a:prstGeom>
          <a:noFill/>
        </p:spPr>
        <p:txBody>
          <a:bodyPr wrap="square" rtlCol="0">
            <a:spAutoFit/>
          </a:bodyPr>
          <a:lstStyle/>
          <a:p>
            <a:pPr>
              <a:lnSpc>
                <a:spcPct val="120000"/>
              </a:lnSpc>
            </a:pPr>
            <a:r>
              <a:rPr lang="en-US" sz="1600" dirty="0">
                <a:solidFill>
                  <a:srgbClr val="FFFFFF"/>
                </a:solidFill>
                <a:latin typeface="Arial" charset="0"/>
              </a:rPr>
              <a:t>Safety is evolving. </a:t>
            </a:r>
            <a:r>
              <a:rPr lang="en-US" sz="1600" dirty="0" smtClean="0">
                <a:solidFill>
                  <a:srgbClr val="FFFFFF"/>
                </a:solidFill>
                <a:latin typeface="Arial" charset="0"/>
              </a:rPr>
              <a:t>Complex </a:t>
            </a:r>
            <a:r>
              <a:rPr lang="en-US" sz="1600" dirty="0">
                <a:solidFill>
                  <a:srgbClr val="FFFFFF"/>
                </a:solidFill>
                <a:latin typeface="Arial" charset="0"/>
              </a:rPr>
              <a:t>issues of </a:t>
            </a:r>
            <a:r>
              <a:rPr lang="en-US" sz="1600" dirty="0" smtClean="0">
                <a:solidFill>
                  <a:srgbClr val="FFFFFF"/>
                </a:solidFill>
                <a:latin typeface="Arial" charset="0"/>
              </a:rPr>
              <a:t/>
            </a:r>
            <a:br>
              <a:rPr lang="en-US" sz="1600" dirty="0" smtClean="0">
                <a:solidFill>
                  <a:srgbClr val="FFFFFF"/>
                </a:solidFill>
                <a:latin typeface="Arial" charset="0"/>
              </a:rPr>
            </a:br>
            <a:r>
              <a:rPr lang="en-US" sz="1600" dirty="0" smtClean="0">
                <a:solidFill>
                  <a:srgbClr val="FFFFFF"/>
                </a:solidFill>
                <a:latin typeface="Arial" charset="0"/>
              </a:rPr>
              <a:t>today </a:t>
            </a:r>
            <a:r>
              <a:rPr lang="en-US" sz="1600" dirty="0">
                <a:solidFill>
                  <a:srgbClr val="FFFFFF"/>
                </a:solidFill>
                <a:latin typeface="Arial" charset="0"/>
              </a:rPr>
              <a:t>have replaced concerns of the past. </a:t>
            </a:r>
            <a:r>
              <a:rPr lang="en-US" sz="1600" dirty="0" smtClean="0">
                <a:solidFill>
                  <a:srgbClr val="FFFFFF"/>
                </a:solidFill>
                <a:latin typeface="Arial" charset="0"/>
              </a:rPr>
              <a:t/>
            </a:r>
            <a:br>
              <a:rPr lang="en-US" sz="1600" dirty="0" smtClean="0">
                <a:solidFill>
                  <a:srgbClr val="FFFFFF"/>
                </a:solidFill>
                <a:latin typeface="Arial" charset="0"/>
              </a:rPr>
            </a:br>
            <a:r>
              <a:rPr lang="en-US" sz="1600" dirty="0" smtClean="0">
                <a:solidFill>
                  <a:srgbClr val="FFFFFF"/>
                </a:solidFill>
                <a:latin typeface="Arial" charset="0"/>
              </a:rPr>
              <a:t>And </a:t>
            </a:r>
            <a:r>
              <a:rPr lang="en-US" sz="1600" dirty="0">
                <a:solidFill>
                  <a:srgbClr val="FFFFFF"/>
                </a:solidFill>
                <a:latin typeface="Arial" charset="0"/>
              </a:rPr>
              <a:t>the safety landscape of tomorrow is </a:t>
            </a:r>
            <a:r>
              <a:rPr lang="en-US" sz="1600" dirty="0" smtClean="0">
                <a:solidFill>
                  <a:srgbClr val="FFFFFF"/>
                </a:solidFill>
                <a:latin typeface="Arial" charset="0"/>
              </a:rPr>
              <a:t/>
            </a:r>
            <a:br>
              <a:rPr lang="en-US" sz="1600" dirty="0" smtClean="0">
                <a:solidFill>
                  <a:srgbClr val="FFFFFF"/>
                </a:solidFill>
                <a:latin typeface="Arial" charset="0"/>
              </a:rPr>
            </a:br>
            <a:r>
              <a:rPr lang="en-US" sz="1600" dirty="0" smtClean="0">
                <a:solidFill>
                  <a:srgbClr val="FFFFFF"/>
                </a:solidFill>
                <a:latin typeface="Arial" charset="0"/>
              </a:rPr>
              <a:t>yet </a:t>
            </a:r>
            <a:r>
              <a:rPr lang="en-US" sz="1600" dirty="0">
                <a:solidFill>
                  <a:srgbClr val="FFFFFF"/>
                </a:solidFill>
                <a:latin typeface="Arial" charset="0"/>
              </a:rPr>
              <a:t>to </a:t>
            </a:r>
            <a:r>
              <a:rPr lang="en-US" sz="1600" dirty="0" smtClean="0">
                <a:solidFill>
                  <a:srgbClr val="FFFFFF"/>
                </a:solidFill>
                <a:latin typeface="Arial" charset="0"/>
              </a:rPr>
              <a:t>be </a:t>
            </a:r>
            <a:r>
              <a:rPr lang="en-US" sz="1600" dirty="0">
                <a:solidFill>
                  <a:srgbClr val="FFFFFF"/>
                </a:solidFill>
                <a:latin typeface="Arial" charset="0"/>
              </a:rPr>
              <a:t>defined. </a:t>
            </a:r>
            <a:endParaRPr lang="en-US" sz="1600" dirty="0" smtClean="0">
              <a:solidFill>
                <a:srgbClr val="FFFFFF"/>
              </a:solidFill>
              <a:cs typeface="Arial" pitchFamily="34" charset="0"/>
            </a:endParaRPr>
          </a:p>
          <a:p>
            <a:pPr marL="285750" indent="-285750">
              <a:lnSpc>
                <a:spcPct val="120000"/>
              </a:lnSpc>
              <a:buFontTx/>
              <a:buChar char="-"/>
            </a:pPr>
            <a:r>
              <a:rPr lang="en-US" sz="1600" dirty="0" smtClean="0">
                <a:solidFill>
                  <a:srgbClr val="FFFFFF"/>
                </a:solidFill>
                <a:latin typeface="Arial" charset="0"/>
              </a:rPr>
              <a:t>Chemicals</a:t>
            </a:r>
          </a:p>
          <a:p>
            <a:pPr marL="285750" indent="-285750">
              <a:lnSpc>
                <a:spcPct val="120000"/>
              </a:lnSpc>
              <a:buFontTx/>
              <a:buChar char="-"/>
            </a:pPr>
            <a:r>
              <a:rPr lang="en-US" sz="1600" dirty="0" smtClean="0">
                <a:solidFill>
                  <a:srgbClr val="FFFFFF"/>
                </a:solidFill>
                <a:latin typeface="Arial" charset="0"/>
              </a:rPr>
              <a:t>Food </a:t>
            </a:r>
            <a:r>
              <a:rPr lang="en-US" sz="1600" dirty="0">
                <a:solidFill>
                  <a:srgbClr val="FFFFFF"/>
                </a:solidFill>
                <a:latin typeface="Arial" charset="0"/>
              </a:rPr>
              <a:t>and </a:t>
            </a:r>
            <a:r>
              <a:rPr lang="en-US" sz="1600" dirty="0" smtClean="0">
                <a:solidFill>
                  <a:srgbClr val="FFFFFF"/>
                </a:solidFill>
                <a:latin typeface="Arial" charset="0"/>
              </a:rPr>
              <a:t>water</a:t>
            </a:r>
          </a:p>
          <a:p>
            <a:pPr marL="285750" indent="-285750">
              <a:lnSpc>
                <a:spcPct val="120000"/>
              </a:lnSpc>
              <a:buFontTx/>
              <a:buChar char="-"/>
            </a:pPr>
            <a:r>
              <a:rPr lang="en-US" sz="1600" dirty="0" smtClean="0">
                <a:solidFill>
                  <a:srgbClr val="FFFFFF"/>
                </a:solidFill>
                <a:latin typeface="Arial" charset="0"/>
              </a:rPr>
              <a:t>Infrastructure</a:t>
            </a:r>
          </a:p>
          <a:p>
            <a:pPr marL="285750" indent="-285750">
              <a:lnSpc>
                <a:spcPct val="120000"/>
              </a:lnSpc>
              <a:buFontTx/>
              <a:buChar char="-"/>
            </a:pPr>
            <a:r>
              <a:rPr lang="en-US" sz="1600" dirty="0" smtClean="0">
                <a:solidFill>
                  <a:srgbClr val="FFFFFF"/>
                </a:solidFill>
                <a:latin typeface="Arial" charset="0"/>
              </a:rPr>
              <a:t>Initial </a:t>
            </a:r>
            <a:r>
              <a:rPr lang="en-US" sz="1600" dirty="0">
                <a:solidFill>
                  <a:srgbClr val="FFFFFF"/>
                </a:solidFill>
                <a:latin typeface="Arial" charset="0"/>
              </a:rPr>
              <a:t>adoption of </a:t>
            </a:r>
            <a:r>
              <a:rPr lang="en-US" sz="1600" dirty="0" smtClean="0">
                <a:solidFill>
                  <a:srgbClr val="FFFFFF"/>
                </a:solidFill>
                <a:latin typeface="Arial" charset="0"/>
              </a:rPr>
              <a:t>electricity</a:t>
            </a:r>
          </a:p>
          <a:p>
            <a:pPr marL="285750" indent="-285750">
              <a:lnSpc>
                <a:spcPct val="120000"/>
              </a:lnSpc>
              <a:buFontTx/>
              <a:buChar char="-"/>
            </a:pPr>
            <a:r>
              <a:rPr lang="en-US" sz="1600" dirty="0">
                <a:solidFill>
                  <a:srgbClr val="FFFFFF"/>
                </a:solidFill>
                <a:latin typeface="Arial" charset="0"/>
              </a:rPr>
              <a:t>Medical devices</a:t>
            </a:r>
          </a:p>
          <a:p>
            <a:pPr marL="285750" indent="-285750">
              <a:lnSpc>
                <a:spcPct val="120000"/>
              </a:lnSpc>
              <a:buFontTx/>
              <a:buChar char="-"/>
            </a:pPr>
            <a:r>
              <a:rPr lang="en-US" sz="1600" dirty="0" smtClean="0">
                <a:solidFill>
                  <a:srgbClr val="FFFFFF"/>
                </a:solidFill>
                <a:latin typeface="Arial" charset="0"/>
              </a:rPr>
              <a:t>Nanotechnology</a:t>
            </a:r>
            <a:endParaRPr lang="en-US" sz="1600" dirty="0">
              <a:solidFill>
                <a:srgbClr val="FFFFFF"/>
              </a:solidFill>
              <a:latin typeface="Arial" charset="0"/>
            </a:endParaRPr>
          </a:p>
          <a:p>
            <a:pPr marL="285750" indent="-285750">
              <a:lnSpc>
                <a:spcPct val="120000"/>
              </a:lnSpc>
              <a:buFontTx/>
              <a:buChar char="-"/>
            </a:pPr>
            <a:r>
              <a:rPr lang="en-US" sz="1600" dirty="0">
                <a:solidFill>
                  <a:srgbClr val="FFFFFF"/>
                </a:solidFill>
                <a:latin typeface="Arial" charset="0"/>
              </a:rPr>
              <a:t>New sustainability </a:t>
            </a:r>
            <a:r>
              <a:rPr lang="en-US" sz="1600" dirty="0" smtClean="0">
                <a:solidFill>
                  <a:srgbClr val="FFFFFF"/>
                </a:solidFill>
                <a:latin typeface="Arial" charset="0"/>
              </a:rPr>
              <a:t>breakthroughs</a:t>
            </a:r>
            <a:endParaRPr lang="en-US" sz="1600" dirty="0">
              <a:solidFill>
                <a:srgbClr val="FFFFFF"/>
              </a:solidFill>
              <a:latin typeface="Arial" charset="0"/>
            </a:endParaRPr>
          </a:p>
          <a:p>
            <a:pPr marL="285750" indent="-285750">
              <a:lnSpc>
                <a:spcPct val="120000"/>
              </a:lnSpc>
              <a:buFontTx/>
              <a:buChar char="-"/>
            </a:pPr>
            <a:r>
              <a:rPr lang="en-US" sz="1600" dirty="0" smtClean="0">
                <a:solidFill>
                  <a:srgbClr val="FFFFFF"/>
                </a:solidFill>
                <a:latin typeface="Arial" charset="0"/>
              </a:rPr>
              <a:t>Renewable energy</a:t>
            </a:r>
          </a:p>
          <a:p>
            <a:pPr marL="285750" indent="-285750">
              <a:lnSpc>
                <a:spcPct val="120000"/>
              </a:lnSpc>
              <a:buFontTx/>
              <a:buChar char="-"/>
            </a:pPr>
            <a:r>
              <a:rPr lang="en-US" sz="1600" dirty="0" smtClean="0">
                <a:solidFill>
                  <a:srgbClr val="FFFFFF"/>
                </a:solidFill>
                <a:latin typeface="Arial" charset="0"/>
              </a:rPr>
              <a:t>Wireless </a:t>
            </a:r>
            <a:r>
              <a:rPr lang="en-US" sz="1600" dirty="0">
                <a:solidFill>
                  <a:srgbClr val="FFFFFF"/>
                </a:solidFill>
                <a:latin typeface="Arial" charset="0"/>
              </a:rPr>
              <a:t>integration</a:t>
            </a:r>
          </a:p>
          <a:p>
            <a:pPr>
              <a:lnSpc>
                <a:spcPct val="120000"/>
              </a:lnSpc>
            </a:pPr>
            <a:endParaRPr lang="en-US" sz="1200" dirty="0" smtClean="0">
              <a:solidFill>
                <a:srgbClr val="FFFFFF"/>
              </a:solidFill>
              <a:cs typeface="Arial" pitchFamily="34" charset="0"/>
            </a:endParaRPr>
          </a:p>
        </p:txBody>
      </p:sp>
      <p:sp>
        <p:nvSpPr>
          <p:cNvPr id="9" name="Title 1"/>
          <p:cNvSpPr txBox="1">
            <a:spLocks/>
          </p:cNvSpPr>
          <p:nvPr/>
        </p:nvSpPr>
        <p:spPr bwMode="auto">
          <a:xfrm>
            <a:off x="581355" y="610525"/>
            <a:ext cx="8730070" cy="12749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defRPr/>
            </a:pPr>
            <a:r>
              <a:rPr lang="en-US" b="1" dirty="0" smtClean="0">
                <a:solidFill>
                  <a:srgbClr val="FFFFFF"/>
                </a:solidFill>
                <a:latin typeface="Arial"/>
                <a:cs typeface="Arial"/>
              </a:rPr>
              <a:t>THE DEFINITION OF SAFETY IS CONSTANTLY</a:t>
            </a:r>
            <a:endParaRPr lang="en-US" b="1" dirty="0">
              <a:solidFill>
                <a:srgbClr val="FFFFFF"/>
              </a:solidFill>
              <a:latin typeface="Arial"/>
              <a:cs typeface="Arial"/>
            </a:endParaRPr>
          </a:p>
          <a:p>
            <a:pPr>
              <a:lnSpc>
                <a:spcPct val="80000"/>
              </a:lnSpc>
              <a:defRPr/>
            </a:pPr>
            <a:r>
              <a:rPr lang="en-US" sz="6000" b="1" dirty="0" smtClean="0">
                <a:solidFill>
                  <a:srgbClr val="FFFFFF"/>
                </a:solidFill>
                <a:latin typeface="Arial"/>
                <a:cs typeface="Arial"/>
              </a:rPr>
              <a:t>EVOLVING</a:t>
            </a:r>
          </a:p>
        </p:txBody>
      </p:sp>
      <p:pic>
        <p:nvPicPr>
          <p:cNvPr id="8" name="Picture 7" descr="5.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73531" y="1785636"/>
            <a:ext cx="3251200" cy="3467100"/>
          </a:xfrm>
          <a:prstGeom prst="rect">
            <a:avLst/>
          </a:prstGeom>
        </p:spPr>
      </p:pic>
      <p:pic>
        <p:nvPicPr>
          <p:cNvPr id="11" name="Picture 10" descr="UL_Enterprise_wht.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83910" y="2593975"/>
            <a:ext cx="1819872" cy="1819872"/>
          </a:xfrm>
          <a:prstGeom prst="rect">
            <a:avLst/>
          </a:prstGeom>
        </p:spPr>
      </p:pic>
      <p:sp>
        <p:nvSpPr>
          <p:cNvPr id="12" name="Slide Number Placeholder 5"/>
          <p:cNvSpPr>
            <a:spLocks noGrp="1"/>
          </p:cNvSpPr>
          <p:nvPr>
            <p:ph type="sldNum" sz="quarter" idx="4"/>
          </p:nvPr>
        </p:nvSpPr>
        <p:spPr>
          <a:xfrm>
            <a:off x="8045450" y="6386513"/>
            <a:ext cx="641350" cy="365125"/>
          </a:xfrm>
          <a:prstGeom prst="rect">
            <a:avLst/>
          </a:prstGeom>
          <a:noFill/>
        </p:spPr>
        <p:txBody>
          <a:bodyPr vert="horz" wrap="square" lIns="91440" tIns="45720" rIns="91440" bIns="45720" numCol="1" anchor="ctr" anchorCtr="0" compatLnSpc="1">
            <a:prstTxWarp prst="textNoShape">
              <a:avLst/>
            </a:prstTxWarp>
          </a:bodyPr>
          <a:lstStyle>
            <a:lvl1pPr algn="r">
              <a:defRPr sz="1000">
                <a:solidFill>
                  <a:schemeClr val="bg1"/>
                </a:solidFill>
              </a:defRPr>
            </a:lvl1pPr>
          </a:lstStyle>
          <a:p>
            <a:fld id="{3E3E256E-47C9-4E7F-894C-0F3D397BD5C4}" type="slidenum">
              <a:rPr lang="en-US" smtClean="0">
                <a:solidFill>
                  <a:srgbClr val="FFFFFF"/>
                </a:solidFill>
              </a:rPr>
              <a:pPr/>
              <a:t>6</a:t>
            </a:fld>
            <a:endParaRPr lang="en-US" dirty="0">
              <a:solidFill>
                <a:srgbClr val="FFFFFF"/>
              </a:solidFill>
            </a:endParaRPr>
          </a:p>
        </p:txBody>
      </p:sp>
    </p:spTree>
    <p:extLst>
      <p:ext uri="{BB962C8B-B14F-4D97-AF65-F5344CB8AC3E}">
        <p14:creationId xmlns:p14="http://schemas.microsoft.com/office/powerpoint/2010/main" val="2258395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types of standards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a:t>Industry standards – NEMA Premium</a:t>
            </a:r>
          </a:p>
          <a:p>
            <a:pPr>
              <a:buFont typeface="Arial" pitchFamily="34" charset="0"/>
              <a:buChar char="•"/>
            </a:pPr>
            <a:r>
              <a:rPr lang="en-US" dirty="0"/>
              <a:t>National standards – ANSI, UL</a:t>
            </a:r>
          </a:p>
          <a:p>
            <a:pPr>
              <a:buFont typeface="Arial" pitchFamily="34" charset="0"/>
              <a:buChar char="•"/>
            </a:pPr>
            <a:r>
              <a:rPr lang="en-US" dirty="0"/>
              <a:t>International standards – IEC, ISO, UL </a:t>
            </a:r>
          </a:p>
          <a:p>
            <a:pPr>
              <a:buFont typeface="Arial" pitchFamily="34" charset="0"/>
              <a:buChar char="•"/>
            </a:pPr>
            <a:r>
              <a:rPr lang="en-US" dirty="0">
                <a:solidFill>
                  <a:schemeClr val="accent1"/>
                </a:solidFill>
              </a:rPr>
              <a:t>Minimum performance standards – US </a:t>
            </a:r>
            <a:r>
              <a:rPr lang="en-US" dirty="0" smtClean="0">
                <a:solidFill>
                  <a:schemeClr val="accent1"/>
                </a:solidFill>
              </a:rPr>
              <a:t>DOE</a:t>
            </a:r>
          </a:p>
          <a:p>
            <a:pPr>
              <a:buFont typeface="Arial" pitchFamily="34" charset="0"/>
              <a:buChar char="•"/>
            </a:pPr>
            <a:r>
              <a:rPr lang="en-US" dirty="0" smtClean="0">
                <a:solidFill>
                  <a:schemeClr val="accent1"/>
                </a:solidFill>
              </a:rPr>
              <a:t>Mandatory Labeling Requirements – FTC Energy Guide</a:t>
            </a:r>
            <a:endParaRPr lang="en-US" dirty="0">
              <a:solidFill>
                <a:schemeClr val="accent1"/>
              </a:solidFill>
            </a:endParaRPr>
          </a:p>
          <a:p>
            <a:pPr>
              <a:buFont typeface="Arial" pitchFamily="34" charset="0"/>
              <a:buChar char="•"/>
            </a:pPr>
            <a:r>
              <a:rPr lang="en-US" dirty="0">
                <a:solidFill>
                  <a:schemeClr val="accent1"/>
                </a:solidFill>
              </a:rPr>
              <a:t>Voluntary, high-performance standards – ENERGY STAR</a:t>
            </a:r>
            <a:r>
              <a:rPr lang="en-US" baseline="30000" dirty="0">
                <a:solidFill>
                  <a:schemeClr val="accent1"/>
                </a:solidFill>
              </a:rPr>
              <a:t>®</a:t>
            </a:r>
          </a:p>
          <a:p>
            <a:pPr>
              <a:buFont typeface="Arial" pitchFamily="34" charset="0"/>
              <a:buChar char="•"/>
            </a:pPr>
            <a:r>
              <a:rPr lang="en-US" dirty="0">
                <a:solidFill>
                  <a:schemeClr val="accent1"/>
                </a:solidFill>
              </a:rPr>
              <a:t>Voluntary labeling standards – LED Lighting Facts</a:t>
            </a:r>
            <a:r>
              <a:rPr lang="en-US" baseline="30000" dirty="0">
                <a:solidFill>
                  <a:schemeClr val="accent1"/>
                </a:solidFill>
              </a:rPr>
              <a:t>®</a:t>
            </a:r>
          </a:p>
          <a:p>
            <a:endParaRPr lang="en-US" dirty="0"/>
          </a:p>
        </p:txBody>
      </p:sp>
      <p:sp>
        <p:nvSpPr>
          <p:cNvPr id="4" name="Slide Number Placeholder 3"/>
          <p:cNvSpPr>
            <a:spLocks noGrp="1"/>
          </p:cNvSpPr>
          <p:nvPr>
            <p:ph type="sldNum" sz="quarter" idx="10"/>
          </p:nvPr>
        </p:nvSpPr>
        <p:spPr/>
        <p:txBody>
          <a:bodyPr/>
          <a:lstStyle/>
          <a:p>
            <a:pPr>
              <a:defRPr/>
            </a:pPr>
            <a:fld id="{C4D31F04-7C9B-4D4D-B8DC-8D3A2144FDF4}" type="slidenum">
              <a:rPr lang="en-US" smtClean="0"/>
              <a:pPr>
                <a:defRPr/>
              </a:pPr>
              <a:t>7</a:t>
            </a:fld>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4243388"/>
            <a:ext cx="12477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8830" y="4243388"/>
            <a:ext cx="1692054" cy="1294523"/>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94102" y="4204623"/>
            <a:ext cx="2243289" cy="1258892"/>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91464" y="4338988"/>
            <a:ext cx="2698988" cy="990161"/>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31050" y="549680"/>
            <a:ext cx="1828800" cy="2505075"/>
          </a:xfrm>
          <a:prstGeom prst="rect">
            <a:avLst/>
          </a:prstGeom>
        </p:spPr>
      </p:pic>
    </p:spTree>
    <p:extLst>
      <p:ext uri="{BB962C8B-B14F-4D97-AF65-F5344CB8AC3E}">
        <p14:creationId xmlns:p14="http://schemas.microsoft.com/office/powerpoint/2010/main" val="308977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Abridged history of energy efficiency standards - US</a:t>
            </a:r>
            <a:endParaRPr lang="en-US" dirty="0"/>
          </a:p>
        </p:txBody>
      </p:sp>
      <p:sp>
        <p:nvSpPr>
          <p:cNvPr id="3" name="Content Placeholder 2"/>
          <p:cNvSpPr>
            <a:spLocks noGrp="1"/>
          </p:cNvSpPr>
          <p:nvPr>
            <p:ph idx="1"/>
          </p:nvPr>
        </p:nvSpPr>
        <p:spPr/>
        <p:txBody>
          <a:bodyPr/>
          <a:lstStyle/>
          <a:p>
            <a:r>
              <a:rPr lang="en-US" dirty="0" smtClean="0"/>
              <a:t>Late 1960s - early 1970s – Individual states began setting minimum requirements for energy-using products – California, New York</a:t>
            </a:r>
          </a:p>
          <a:p>
            <a:r>
              <a:rPr lang="en-US" dirty="0" smtClean="0"/>
              <a:t>1975 – Congress passed EPACT 1975, creating national minimum standards for some products.</a:t>
            </a:r>
          </a:p>
          <a:p>
            <a:r>
              <a:rPr lang="en-US" dirty="0" smtClean="0"/>
              <a:t>1980s – DOE practiced the use of “no-standard standards” until the passage of NAECA in 1988</a:t>
            </a:r>
          </a:p>
          <a:p>
            <a:r>
              <a:rPr lang="en-US" dirty="0" smtClean="0"/>
              <a:t>1992 – ENERGY STAR program created for computers</a:t>
            </a:r>
          </a:p>
          <a:p>
            <a:r>
              <a:rPr lang="en-US" dirty="0" smtClean="0"/>
              <a:t>2010 – GAO Report cites shortcomings of ENERGY STAR</a:t>
            </a:r>
          </a:p>
          <a:p>
            <a:r>
              <a:rPr lang="en-US" dirty="0" smtClean="0"/>
              <a:t>2011 – Federal Government increases verification efforts (Standards &amp; ENERGY STAR)</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C4D31F04-7C9B-4D4D-B8DC-8D3A2144FDF4}" type="slidenum">
              <a:rPr lang="en-US" smtClean="0"/>
              <a:pPr>
                <a:defRPr/>
              </a:pPr>
              <a:t>8</a:t>
            </a:fld>
            <a:endParaRPr lang="en-US"/>
          </a:p>
        </p:txBody>
      </p:sp>
    </p:spTree>
    <p:extLst>
      <p:ext uri="{BB962C8B-B14F-4D97-AF65-F5344CB8AC3E}">
        <p14:creationId xmlns:p14="http://schemas.microsoft.com/office/powerpoint/2010/main" val="1931757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a:t>
            </a:r>
            <a:r>
              <a:rPr lang="en-US" dirty="0"/>
              <a:t>f</a:t>
            </a:r>
            <a:r>
              <a:rPr lang="en-US" dirty="0" smtClean="0"/>
              <a:t>ederal </a:t>
            </a:r>
            <a:r>
              <a:rPr lang="en-US" dirty="0"/>
              <a:t>s</a:t>
            </a:r>
            <a:r>
              <a:rPr lang="en-US" dirty="0" smtClean="0"/>
              <a:t>tandards development process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Advanced Notice of Proposed Rulemaking (ANOPR) – informs stakeholders of DOE’s intentions to change/create a standard and outlines how the analysis will be conducted.</a:t>
            </a:r>
          </a:p>
          <a:p>
            <a:pPr>
              <a:buFont typeface="Arial" pitchFamily="34" charset="0"/>
              <a:buChar char="•"/>
            </a:pPr>
            <a:r>
              <a:rPr lang="en-US" dirty="0" smtClean="0"/>
              <a:t>Notice of Proposed Rulemaking (NOPR) – Publishes the results of DOE’s analysis and proposes a draft standard.</a:t>
            </a:r>
          </a:p>
          <a:p>
            <a:pPr>
              <a:buFont typeface="Arial" pitchFamily="34" charset="0"/>
              <a:buChar char="•"/>
            </a:pPr>
            <a:r>
              <a:rPr lang="en-US" dirty="0" smtClean="0"/>
              <a:t>Public Involvement – DOE collects comments and suggestions from the public through a formal comment period (30 – 60 days) and a public stakeholder meeting.</a:t>
            </a:r>
          </a:p>
          <a:p>
            <a:pPr>
              <a:buFont typeface="Arial" pitchFamily="34" charset="0"/>
              <a:buChar char="•"/>
            </a:pPr>
            <a:r>
              <a:rPr lang="en-US" dirty="0" smtClean="0"/>
              <a:t>Final Rulemaking – DOE issues a Final Rulemaking that addresses the formal comments submitted and formally adopts the new standard. Usually, three years is provided before the standard takes effect.</a:t>
            </a:r>
            <a:endParaRPr lang="en-US" dirty="0"/>
          </a:p>
        </p:txBody>
      </p:sp>
      <p:sp>
        <p:nvSpPr>
          <p:cNvPr id="4" name="Slide Number Placeholder 3"/>
          <p:cNvSpPr>
            <a:spLocks noGrp="1"/>
          </p:cNvSpPr>
          <p:nvPr>
            <p:ph type="sldNum" sz="quarter" idx="10"/>
          </p:nvPr>
        </p:nvSpPr>
        <p:spPr/>
        <p:txBody>
          <a:bodyPr/>
          <a:lstStyle/>
          <a:p>
            <a:pPr>
              <a:defRPr/>
            </a:pPr>
            <a:fld id="{C4D31F04-7C9B-4D4D-B8DC-8D3A2144FDF4}" type="slidenum">
              <a:rPr lang="en-US" smtClean="0"/>
              <a:pPr>
                <a:defRPr/>
              </a:pPr>
              <a:t>9</a:t>
            </a:fld>
            <a:endParaRPr lang="en-US"/>
          </a:p>
        </p:txBody>
      </p:sp>
    </p:spTree>
    <p:extLst>
      <p:ext uri="{BB962C8B-B14F-4D97-AF65-F5344CB8AC3E}">
        <p14:creationId xmlns:p14="http://schemas.microsoft.com/office/powerpoint/2010/main" val="3684705398"/>
      </p:ext>
    </p:extLst>
  </p:cSld>
  <p:clrMapOvr>
    <a:masterClrMapping/>
  </p:clrMapOvr>
</p:sld>
</file>

<file path=ppt/theme/theme1.xml><?xml version="1.0" encoding="utf-8"?>
<a:theme xmlns:a="http://schemas.openxmlformats.org/drawingml/2006/main" name="ULTemplate">
  <a:themeElements>
    <a:clrScheme name="Custom 4">
      <a:dk1>
        <a:srgbClr val="000000"/>
      </a:dk1>
      <a:lt1>
        <a:sysClr val="window" lastClr="FFFFFF"/>
      </a:lt1>
      <a:dk2>
        <a:srgbClr val="C20632"/>
      </a:dk2>
      <a:lt2>
        <a:srgbClr val="D1C7B6"/>
      </a:lt2>
      <a:accent1>
        <a:srgbClr val="C70932"/>
      </a:accent1>
      <a:accent2>
        <a:srgbClr val="F58517"/>
      </a:accent2>
      <a:accent3>
        <a:srgbClr val="93C94B"/>
      </a:accent3>
      <a:accent4>
        <a:srgbClr val="3E9E33"/>
      </a:accent4>
      <a:accent5>
        <a:srgbClr val="54A4A0"/>
      </a:accent5>
      <a:accent6>
        <a:srgbClr val="0C6E7A"/>
      </a:accent6>
      <a:hlink>
        <a:srgbClr val="C30034"/>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dirty="0" err="1" smtClean="0">
            <a:latin typeface="Arial" pitchFamily="34" charset="0"/>
            <a:cs typeface="Arial" pitchFamily="34" charset="0"/>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dirty="0" err="1"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UL Boundless-28">
  <a:themeElements>
    <a:clrScheme name="UL Color Theme">
      <a:dk1>
        <a:srgbClr val="58595B"/>
      </a:dk1>
      <a:lt1>
        <a:srgbClr val="FFFFFF"/>
      </a:lt1>
      <a:dk2>
        <a:srgbClr val="8FD400"/>
      </a:dk2>
      <a:lt2>
        <a:srgbClr val="BCBEC0"/>
      </a:lt2>
      <a:accent1>
        <a:srgbClr val="000000"/>
      </a:accent1>
      <a:accent2>
        <a:srgbClr val="BE0F34"/>
      </a:accent2>
      <a:accent3>
        <a:srgbClr val="EF8200"/>
      </a:accent3>
      <a:accent4>
        <a:srgbClr val="007987"/>
      </a:accent4>
      <a:accent5>
        <a:srgbClr val="05BAB7"/>
      </a:accent5>
      <a:accent6>
        <a:srgbClr val="019B35"/>
      </a:accent6>
      <a:hlink>
        <a:srgbClr val="FFD451"/>
      </a:hlink>
      <a:folHlink>
        <a:srgbClr val="93959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dirty="0" err="1" smtClean="0">
            <a:latin typeface="Arial" pitchFamily="34" charset="0"/>
            <a:cs typeface="Arial" pitchFamily="34" charset="0"/>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dirty="0" err="1" smtClean="0">
            <a:latin typeface="Arial" pitchFamily="34" charset="0"/>
            <a:cs typeface="Arial" pitchFamily="34"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2800</TotalTime>
  <Words>876</Words>
  <Application>Microsoft Office PowerPoint</Application>
  <PresentationFormat>On-screen Show (4:3)</PresentationFormat>
  <Paragraphs>129</Paragraphs>
  <Slides>15</Slides>
  <Notes>7</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ULTemplate</vt:lpstr>
      <vt:lpstr>UL Boundless-28</vt:lpstr>
      <vt:lpstr>UL and EE Standards: A US Perspective</vt:lpstr>
      <vt:lpstr>PowerPoint Presentation</vt:lpstr>
      <vt:lpstr>PowerPoint Presentation</vt:lpstr>
      <vt:lpstr>PowerPoint Presentation</vt:lpstr>
      <vt:lpstr>PowerPoint Presentation</vt:lpstr>
      <vt:lpstr>PowerPoint Presentation</vt:lpstr>
      <vt:lpstr>Multiple types of standards</vt:lpstr>
      <vt:lpstr>Abridged history of energy efficiency standards - US</vt:lpstr>
      <vt:lpstr>US federal standards development process</vt:lpstr>
      <vt:lpstr>Compliance Process – DOE Standards</vt:lpstr>
      <vt:lpstr>ENERGY STAR Process</vt:lpstr>
      <vt:lpstr>LED Lighting Facts</vt:lpstr>
      <vt:lpstr>LED Lighting Facts Process</vt:lpstr>
      <vt:lpstr>Best Practices</vt:lpstr>
      <vt:lpstr>Questions?</vt:lpstr>
    </vt:vector>
  </TitlesOfParts>
  <Company>Rasputin School of Magic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Helvetica bold 30 pts two lines</dc:title>
  <dc:creator>T. Player</dc:creator>
  <cp:lastModifiedBy>Derek Greenauer</cp:lastModifiedBy>
  <cp:revision>215</cp:revision>
  <cp:lastPrinted>2011-08-05T17:49:21Z</cp:lastPrinted>
  <dcterms:created xsi:type="dcterms:W3CDTF">2010-12-21T03:48:07Z</dcterms:created>
  <dcterms:modified xsi:type="dcterms:W3CDTF">2012-02-26T06:35:21Z</dcterms:modified>
</cp:coreProperties>
</file>